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3"/>
    <p:sldId id="280" r:id="rId4"/>
    <p:sldId id="259" r:id="rId5"/>
    <p:sldId id="266" r:id="rId6"/>
    <p:sldId id="265" r:id="rId7"/>
    <p:sldId id="272" r:id="rId8"/>
    <p:sldId id="264" r:id="rId9"/>
    <p:sldId id="271" r:id="rId10"/>
    <p:sldId id="281" r:id="rId11"/>
    <p:sldId id="282" r:id="rId12"/>
    <p:sldId id="260" r:id="rId13"/>
    <p:sldId id="261" r:id="rId14"/>
    <p:sldId id="262" r:id="rId15"/>
    <p:sldId id="263" r:id="rId1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bc3c8b0-33d0-4f9b-9e59-42ff1b00721d}">
          <p14:sldIdLst>
            <p14:sldId id="256"/>
            <p14:sldId id="280"/>
            <p14:sldId id="259"/>
            <p14:sldId id="266"/>
            <p14:sldId id="265"/>
            <p14:sldId id="264"/>
            <p14:sldId id="271"/>
            <p14:sldId id="281"/>
            <p14:sldId id="282"/>
            <p14:sldId id="272"/>
          </p14:sldIdLst>
        </p14:section>
        <p14:section name="图片" id="{4f2f1b43-9945-48ca-8430-bf18cbc61321}">
          <p14:sldIdLst>
            <p14:sldId id="260"/>
            <p14:sldId id="261"/>
            <p14:sldId id="262"/>
            <p14:sldId id="26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202020"/>
    <a:srgbClr val="323232"/>
    <a:srgbClr val="CC3300"/>
    <a:srgbClr val="CC00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7"/>
          <p:cNvGrpSpPr/>
          <p:nvPr/>
        </p:nvGrpSpPr>
        <p:grpSpPr>
          <a:xfrm>
            <a:off x="2119" y="1351918"/>
            <a:ext cx="1663700" cy="2879725"/>
            <a:chOff x="4952858" y="1717675"/>
            <a:chExt cx="1016000" cy="2339975"/>
          </a:xfrm>
        </p:grpSpPr>
        <p:grpSp>
          <p:nvGrpSpPr>
            <p:cNvPr id="8" name="Group 28"/>
            <p:cNvGrpSpPr/>
            <p:nvPr/>
          </p:nvGrpSpPr>
          <p:grpSpPr>
            <a:xfrm>
              <a:off x="4952858" y="3181350"/>
              <a:ext cx="1016000" cy="584200"/>
              <a:chOff x="3413126" y="3181350"/>
              <a:chExt cx="1016000" cy="584200"/>
            </a:xfrm>
          </p:grpSpPr>
          <p:sp>
            <p:nvSpPr>
              <p:cNvPr id="37" name="Freeform 35"/>
              <p:cNvSpPr/>
              <p:nvPr/>
            </p:nvSpPr>
            <p:spPr bwMode="auto">
              <a:xfrm>
                <a:off x="3921126" y="34734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38"/>
              <p:cNvSpPr/>
              <p:nvPr/>
            </p:nvSpPr>
            <p:spPr bwMode="auto">
              <a:xfrm>
                <a:off x="3921126" y="31813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184 h 184"/>
                  <a:gd name="T8" fmla="*/ 0 w 320"/>
                  <a:gd name="T9" fmla="*/ 0 h 184"/>
                  <a:gd name="T10" fmla="*/ 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39"/>
              <p:cNvSpPr/>
              <p:nvPr/>
            </p:nvSpPr>
            <p:spPr bwMode="auto">
              <a:xfrm>
                <a:off x="3413126" y="31813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0 h 184"/>
                  <a:gd name="T8" fmla="*/ 222 w 320"/>
                  <a:gd name="T9" fmla="*/ 58 h 184"/>
                  <a:gd name="T10" fmla="*/ 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0"/>
                    </a:lnTo>
                    <a:lnTo>
                      <a:pt x="222" y="58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41"/>
              <p:cNvSpPr/>
              <p:nvPr/>
            </p:nvSpPr>
            <p:spPr bwMode="auto">
              <a:xfrm>
                <a:off x="3413126" y="3473450"/>
                <a:ext cx="508000" cy="292100"/>
              </a:xfrm>
              <a:custGeom>
                <a:avLst/>
                <a:gdLst>
                  <a:gd name="T0" fmla="*/ 260 w 320"/>
                  <a:gd name="T1" fmla="*/ 150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260 w 320"/>
                  <a:gd name="T9" fmla="*/ 15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260" y="150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260" y="15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9" name="Group 29"/>
            <p:cNvGrpSpPr/>
            <p:nvPr/>
          </p:nvGrpSpPr>
          <p:grpSpPr>
            <a:xfrm>
              <a:off x="4952858" y="2889250"/>
              <a:ext cx="508000" cy="584200"/>
              <a:chOff x="3413126" y="2889250"/>
              <a:chExt cx="508000" cy="584200"/>
            </a:xfrm>
          </p:grpSpPr>
          <p:sp>
            <p:nvSpPr>
              <p:cNvPr id="35" name="Freeform 42"/>
              <p:cNvSpPr/>
              <p:nvPr/>
            </p:nvSpPr>
            <p:spPr bwMode="auto">
              <a:xfrm>
                <a:off x="3413126" y="28892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78 w 320"/>
                  <a:gd name="T3" fmla="*/ 44 h 184"/>
                  <a:gd name="T4" fmla="*/ 0 w 320"/>
                  <a:gd name="T5" fmla="*/ 0 h 184"/>
                  <a:gd name="T6" fmla="*/ 0 w 320"/>
                  <a:gd name="T7" fmla="*/ 184 h 184"/>
                  <a:gd name="T8" fmla="*/ 32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78" y="44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43"/>
              <p:cNvSpPr/>
              <p:nvPr/>
            </p:nvSpPr>
            <p:spPr bwMode="auto">
              <a:xfrm>
                <a:off x="3413126" y="3181350"/>
                <a:ext cx="508000" cy="292100"/>
              </a:xfrm>
              <a:custGeom>
                <a:avLst/>
                <a:gdLst>
                  <a:gd name="T0" fmla="*/ 320 w 320"/>
                  <a:gd name="T1" fmla="*/ 0 h 184"/>
                  <a:gd name="T2" fmla="*/ 0 w 320"/>
                  <a:gd name="T3" fmla="*/ 0 h 184"/>
                  <a:gd name="T4" fmla="*/ 0 w 320"/>
                  <a:gd name="T5" fmla="*/ 184 h 184"/>
                  <a:gd name="T6" fmla="*/ 0 w 320"/>
                  <a:gd name="T7" fmla="*/ 184 h 184"/>
                  <a:gd name="T8" fmla="*/ 222 w 320"/>
                  <a:gd name="T9" fmla="*/ 58 h 184"/>
                  <a:gd name="T10" fmla="*/ 32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0"/>
                    </a:moveTo>
                    <a:lnTo>
                      <a:pt x="0" y="0"/>
                    </a:lnTo>
                    <a:lnTo>
                      <a:pt x="0" y="184"/>
                    </a:lnTo>
                    <a:lnTo>
                      <a:pt x="0" y="184"/>
                    </a:lnTo>
                    <a:lnTo>
                      <a:pt x="222" y="58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" name="Group 30"/>
            <p:cNvGrpSpPr/>
            <p:nvPr/>
          </p:nvGrpSpPr>
          <p:grpSpPr>
            <a:xfrm>
              <a:off x="4952858" y="2305050"/>
              <a:ext cx="508000" cy="584200"/>
              <a:chOff x="3413126" y="2305050"/>
              <a:chExt cx="508000" cy="584200"/>
            </a:xfrm>
          </p:grpSpPr>
          <p:sp>
            <p:nvSpPr>
              <p:cNvPr id="33" name="Freeform 47"/>
              <p:cNvSpPr/>
              <p:nvPr/>
            </p:nvSpPr>
            <p:spPr bwMode="auto">
              <a:xfrm>
                <a:off x="3413126" y="23050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256 w 320"/>
                  <a:gd name="T3" fmla="*/ 148 h 184"/>
                  <a:gd name="T4" fmla="*/ 0 w 320"/>
                  <a:gd name="T5" fmla="*/ 0 h 184"/>
                  <a:gd name="T6" fmla="*/ 0 w 320"/>
                  <a:gd name="T7" fmla="*/ 184 h 184"/>
                  <a:gd name="T8" fmla="*/ 32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256" y="148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48"/>
              <p:cNvSpPr/>
              <p:nvPr/>
            </p:nvSpPr>
            <p:spPr bwMode="auto">
              <a:xfrm>
                <a:off x="3413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1" name="Group 31"/>
            <p:cNvGrpSpPr/>
            <p:nvPr/>
          </p:nvGrpSpPr>
          <p:grpSpPr>
            <a:xfrm>
              <a:off x="5460858" y="2889250"/>
              <a:ext cx="508000" cy="584200"/>
              <a:chOff x="3921126" y="2889250"/>
              <a:chExt cx="508000" cy="584200"/>
            </a:xfrm>
          </p:grpSpPr>
          <p:sp>
            <p:nvSpPr>
              <p:cNvPr id="31" name="Freeform 49"/>
              <p:cNvSpPr/>
              <p:nvPr/>
            </p:nvSpPr>
            <p:spPr bwMode="auto">
              <a:xfrm>
                <a:off x="3921126" y="31813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320 w 320"/>
                  <a:gd name="T3" fmla="*/ 0 h 184"/>
                  <a:gd name="T4" fmla="*/ 0 w 320"/>
                  <a:gd name="T5" fmla="*/ 0 h 184"/>
                  <a:gd name="T6" fmla="*/ 320 w 320"/>
                  <a:gd name="T7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320" y="0"/>
                    </a:lnTo>
                    <a:lnTo>
                      <a:pt x="0" y="0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50"/>
              <p:cNvSpPr/>
              <p:nvPr/>
            </p:nvSpPr>
            <p:spPr bwMode="auto">
              <a:xfrm>
                <a:off x="3921126" y="28892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184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Group 32"/>
            <p:cNvGrpSpPr/>
            <p:nvPr/>
          </p:nvGrpSpPr>
          <p:grpSpPr>
            <a:xfrm>
              <a:off x="4952858" y="3473450"/>
              <a:ext cx="508000" cy="584200"/>
              <a:chOff x="3413126" y="3473450"/>
              <a:chExt cx="508000" cy="584200"/>
            </a:xfrm>
          </p:grpSpPr>
          <p:sp>
            <p:nvSpPr>
              <p:cNvPr id="29" name="Freeform 51"/>
              <p:cNvSpPr/>
              <p:nvPr/>
            </p:nvSpPr>
            <p:spPr bwMode="auto">
              <a:xfrm>
                <a:off x="3413126" y="3473450"/>
                <a:ext cx="508000" cy="292100"/>
              </a:xfrm>
              <a:custGeom>
                <a:avLst/>
                <a:gdLst>
                  <a:gd name="T0" fmla="*/ 260 w 320"/>
                  <a:gd name="T1" fmla="*/ 150 h 184"/>
                  <a:gd name="T2" fmla="*/ 0 w 320"/>
                  <a:gd name="T3" fmla="*/ 0 h 184"/>
                  <a:gd name="T4" fmla="*/ 0 w 320"/>
                  <a:gd name="T5" fmla="*/ 184 h 184"/>
                  <a:gd name="T6" fmla="*/ 320 w 320"/>
                  <a:gd name="T7" fmla="*/ 184 h 184"/>
                  <a:gd name="T8" fmla="*/ 260 w 320"/>
                  <a:gd name="T9" fmla="*/ 15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260" y="150"/>
                    </a:move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260" y="150"/>
                    </a:ln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52"/>
              <p:cNvSpPr/>
              <p:nvPr/>
            </p:nvSpPr>
            <p:spPr bwMode="auto">
              <a:xfrm>
                <a:off x="3413126" y="37655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0 h 184"/>
                  <a:gd name="T6" fmla="*/ 320 w 320"/>
                  <a:gd name="T7" fmla="*/ 0 h 184"/>
                  <a:gd name="T8" fmla="*/ 0 w 320"/>
                  <a:gd name="T9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" name="Group 33"/>
            <p:cNvGrpSpPr/>
            <p:nvPr/>
          </p:nvGrpSpPr>
          <p:grpSpPr>
            <a:xfrm>
              <a:off x="5460858" y="2305050"/>
              <a:ext cx="508000" cy="584200"/>
              <a:chOff x="3921126" y="2305050"/>
              <a:chExt cx="508000" cy="584200"/>
            </a:xfrm>
          </p:grpSpPr>
          <p:sp>
            <p:nvSpPr>
              <p:cNvPr id="27" name="Freeform 55"/>
              <p:cNvSpPr/>
              <p:nvPr/>
            </p:nvSpPr>
            <p:spPr bwMode="auto">
              <a:xfrm>
                <a:off x="3921126" y="23050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184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56"/>
              <p:cNvSpPr/>
              <p:nvPr/>
            </p:nvSpPr>
            <p:spPr bwMode="auto">
              <a:xfrm>
                <a:off x="3921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4" name="Group 34"/>
            <p:cNvGrpSpPr/>
            <p:nvPr/>
          </p:nvGrpSpPr>
          <p:grpSpPr>
            <a:xfrm>
              <a:off x="4952858" y="2597150"/>
              <a:ext cx="1016000" cy="584200"/>
              <a:chOff x="3413126" y="2597150"/>
              <a:chExt cx="1016000" cy="584200"/>
            </a:xfrm>
          </p:grpSpPr>
          <p:sp>
            <p:nvSpPr>
              <p:cNvPr id="23" name="Freeform 58"/>
              <p:cNvSpPr/>
              <p:nvPr/>
            </p:nvSpPr>
            <p:spPr bwMode="auto">
              <a:xfrm>
                <a:off x="3413126" y="25971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0 h 184"/>
                  <a:gd name="T8" fmla="*/ 320 w 320"/>
                  <a:gd name="T9" fmla="*/ 0 h 184"/>
                  <a:gd name="T10" fmla="*/ 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59"/>
              <p:cNvSpPr/>
              <p:nvPr/>
            </p:nvSpPr>
            <p:spPr bwMode="auto">
              <a:xfrm>
                <a:off x="3921126" y="28892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60"/>
              <p:cNvSpPr/>
              <p:nvPr/>
            </p:nvSpPr>
            <p:spPr bwMode="auto">
              <a:xfrm>
                <a:off x="3413126" y="2889250"/>
                <a:ext cx="508000" cy="292100"/>
              </a:xfrm>
              <a:custGeom>
                <a:avLst/>
                <a:gdLst>
                  <a:gd name="T0" fmla="*/ 78 w 320"/>
                  <a:gd name="T1" fmla="*/ 4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78 w 320"/>
                  <a:gd name="T9" fmla="*/ 4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78" y="4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78" y="4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62"/>
              <p:cNvSpPr/>
              <p:nvPr/>
            </p:nvSpPr>
            <p:spPr bwMode="auto">
              <a:xfrm>
                <a:off x="3921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184 h 184"/>
                  <a:gd name="T8" fmla="*/ 0 w 320"/>
                  <a:gd name="T9" fmla="*/ 0 h 184"/>
                  <a:gd name="T10" fmla="*/ 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5" name="Group 35"/>
            <p:cNvGrpSpPr/>
            <p:nvPr/>
          </p:nvGrpSpPr>
          <p:grpSpPr>
            <a:xfrm>
              <a:off x="4952858" y="2012950"/>
              <a:ext cx="1016000" cy="584200"/>
              <a:chOff x="3413126" y="2012950"/>
              <a:chExt cx="1016000" cy="584200"/>
            </a:xfrm>
          </p:grpSpPr>
          <p:sp>
            <p:nvSpPr>
              <p:cNvPr id="19" name="Freeform 65"/>
              <p:cNvSpPr/>
              <p:nvPr/>
            </p:nvSpPr>
            <p:spPr bwMode="auto">
              <a:xfrm>
                <a:off x="3413126" y="2305050"/>
                <a:ext cx="508000" cy="292100"/>
              </a:xfrm>
              <a:custGeom>
                <a:avLst/>
                <a:gdLst>
                  <a:gd name="T0" fmla="*/ 320 w 320"/>
                  <a:gd name="T1" fmla="*/ 0 h 184"/>
                  <a:gd name="T2" fmla="*/ 0 w 320"/>
                  <a:gd name="T3" fmla="*/ 0 h 184"/>
                  <a:gd name="T4" fmla="*/ 0 w 320"/>
                  <a:gd name="T5" fmla="*/ 0 h 184"/>
                  <a:gd name="T6" fmla="*/ 256 w 320"/>
                  <a:gd name="T7" fmla="*/ 148 h 184"/>
                  <a:gd name="T8" fmla="*/ 320 w 320"/>
                  <a:gd name="T9" fmla="*/ 184 h 184"/>
                  <a:gd name="T10" fmla="*/ 32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56" y="148"/>
                    </a:lnTo>
                    <a:lnTo>
                      <a:pt x="320" y="184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Freeform 66"/>
              <p:cNvSpPr/>
              <p:nvPr/>
            </p:nvSpPr>
            <p:spPr bwMode="auto">
              <a:xfrm>
                <a:off x="3921126" y="23050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0 w 320"/>
                  <a:gd name="T5" fmla="*/ 184 h 184"/>
                  <a:gd name="T6" fmla="*/ 320 w 320"/>
                  <a:gd name="T7" fmla="*/ 0 h 184"/>
                  <a:gd name="T8" fmla="*/ 320 w 320"/>
                  <a:gd name="T9" fmla="*/ 0 h 184"/>
                  <a:gd name="T10" fmla="*/ 0 w 320"/>
                  <a:gd name="T11" fmla="*/ 0 h 184"/>
                  <a:gd name="T12" fmla="*/ 0 w 320"/>
                  <a:gd name="T13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67"/>
              <p:cNvSpPr/>
              <p:nvPr/>
            </p:nvSpPr>
            <p:spPr bwMode="auto">
              <a:xfrm>
                <a:off x="3413126" y="20129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320 w 320"/>
                  <a:gd name="T3" fmla="*/ 0 h 184"/>
                  <a:gd name="T4" fmla="*/ 320 w 320"/>
                  <a:gd name="T5" fmla="*/ 0 h 184"/>
                  <a:gd name="T6" fmla="*/ 216 w 320"/>
                  <a:gd name="T7" fmla="*/ 60 h 184"/>
                  <a:gd name="T8" fmla="*/ 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320" y="0"/>
                    </a:lnTo>
                    <a:lnTo>
                      <a:pt x="320" y="0"/>
                    </a:lnTo>
                    <a:lnTo>
                      <a:pt x="216" y="60"/>
                    </a:lnTo>
                    <a:lnTo>
                      <a:pt x="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71"/>
              <p:cNvSpPr/>
              <p:nvPr/>
            </p:nvSpPr>
            <p:spPr bwMode="auto">
              <a:xfrm>
                <a:off x="3921126" y="20129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6" name="Group 36"/>
            <p:cNvGrpSpPr/>
            <p:nvPr/>
          </p:nvGrpSpPr>
          <p:grpSpPr>
            <a:xfrm>
              <a:off x="4952858" y="1717675"/>
              <a:ext cx="508000" cy="587375"/>
              <a:chOff x="3413126" y="1717675"/>
              <a:chExt cx="508000" cy="587375"/>
            </a:xfrm>
          </p:grpSpPr>
          <p:sp>
            <p:nvSpPr>
              <p:cNvPr id="17" name="Freeform 74"/>
              <p:cNvSpPr/>
              <p:nvPr/>
            </p:nvSpPr>
            <p:spPr bwMode="auto">
              <a:xfrm>
                <a:off x="3413126" y="2012950"/>
                <a:ext cx="508000" cy="292100"/>
              </a:xfrm>
              <a:custGeom>
                <a:avLst/>
                <a:gdLst>
                  <a:gd name="T0" fmla="*/ 216 w 320"/>
                  <a:gd name="T1" fmla="*/ 60 h 184"/>
                  <a:gd name="T2" fmla="*/ 320 w 320"/>
                  <a:gd name="T3" fmla="*/ 0 h 184"/>
                  <a:gd name="T4" fmla="*/ 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  <a:gd name="T10" fmla="*/ 216 w 320"/>
                  <a:gd name="T11" fmla="*/ 6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216" y="60"/>
                    </a:move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0" y="184"/>
                    </a:lnTo>
                    <a:lnTo>
                      <a:pt x="216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Freeform 75"/>
              <p:cNvSpPr/>
              <p:nvPr/>
            </p:nvSpPr>
            <p:spPr bwMode="auto">
              <a:xfrm>
                <a:off x="3413126" y="1717675"/>
                <a:ext cx="508000" cy="295275"/>
              </a:xfrm>
              <a:custGeom>
                <a:avLst/>
                <a:gdLst>
                  <a:gd name="T0" fmla="*/ 320 w 320"/>
                  <a:gd name="T1" fmla="*/ 186 h 186"/>
                  <a:gd name="T2" fmla="*/ 0 w 320"/>
                  <a:gd name="T3" fmla="*/ 0 h 186"/>
                  <a:gd name="T4" fmla="*/ 0 w 320"/>
                  <a:gd name="T5" fmla="*/ 186 h 186"/>
                  <a:gd name="T6" fmla="*/ 320 w 320"/>
                  <a:gd name="T7" fmla="*/ 186 h 186"/>
                  <a:gd name="T8" fmla="*/ 320 w 320"/>
                  <a:gd name="T9" fmla="*/ 186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6">
                    <a:moveTo>
                      <a:pt x="320" y="186"/>
                    </a:moveTo>
                    <a:lnTo>
                      <a:pt x="0" y="0"/>
                    </a:lnTo>
                    <a:lnTo>
                      <a:pt x="0" y="186"/>
                    </a:lnTo>
                    <a:lnTo>
                      <a:pt x="320" y="186"/>
                    </a:lnTo>
                    <a:lnTo>
                      <a:pt x="320" y="18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1" name="Group 61"/>
          <p:cNvGrpSpPr/>
          <p:nvPr/>
        </p:nvGrpSpPr>
        <p:grpSpPr>
          <a:xfrm flipH="1">
            <a:off x="10528302" y="1351918"/>
            <a:ext cx="1663700" cy="2879725"/>
            <a:chOff x="4952858" y="1717675"/>
            <a:chExt cx="1016000" cy="2339975"/>
          </a:xfrm>
        </p:grpSpPr>
        <p:grpSp>
          <p:nvGrpSpPr>
            <p:cNvPr id="42" name="Group 62"/>
            <p:cNvGrpSpPr/>
            <p:nvPr/>
          </p:nvGrpSpPr>
          <p:grpSpPr>
            <a:xfrm>
              <a:off x="4952858" y="3181350"/>
              <a:ext cx="1016000" cy="584200"/>
              <a:chOff x="3413126" y="3181350"/>
              <a:chExt cx="1016000" cy="584200"/>
            </a:xfrm>
          </p:grpSpPr>
          <p:sp>
            <p:nvSpPr>
              <p:cNvPr id="71" name="Freeform 35"/>
              <p:cNvSpPr/>
              <p:nvPr/>
            </p:nvSpPr>
            <p:spPr bwMode="auto">
              <a:xfrm>
                <a:off x="3921126" y="34734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Freeform 38"/>
              <p:cNvSpPr/>
              <p:nvPr/>
            </p:nvSpPr>
            <p:spPr bwMode="auto">
              <a:xfrm>
                <a:off x="3921126" y="31813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184 h 184"/>
                  <a:gd name="T8" fmla="*/ 0 w 320"/>
                  <a:gd name="T9" fmla="*/ 0 h 184"/>
                  <a:gd name="T10" fmla="*/ 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Freeform 39"/>
              <p:cNvSpPr/>
              <p:nvPr/>
            </p:nvSpPr>
            <p:spPr bwMode="auto">
              <a:xfrm>
                <a:off x="3413126" y="31813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0 h 184"/>
                  <a:gd name="T8" fmla="*/ 222 w 320"/>
                  <a:gd name="T9" fmla="*/ 58 h 184"/>
                  <a:gd name="T10" fmla="*/ 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0"/>
                    </a:lnTo>
                    <a:lnTo>
                      <a:pt x="222" y="58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Freeform 41"/>
              <p:cNvSpPr/>
              <p:nvPr/>
            </p:nvSpPr>
            <p:spPr bwMode="auto">
              <a:xfrm>
                <a:off x="3413126" y="3473450"/>
                <a:ext cx="508000" cy="292100"/>
              </a:xfrm>
              <a:custGeom>
                <a:avLst/>
                <a:gdLst>
                  <a:gd name="T0" fmla="*/ 260 w 320"/>
                  <a:gd name="T1" fmla="*/ 150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260 w 320"/>
                  <a:gd name="T9" fmla="*/ 15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260" y="150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260" y="15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3" name="Group 63"/>
            <p:cNvGrpSpPr/>
            <p:nvPr/>
          </p:nvGrpSpPr>
          <p:grpSpPr>
            <a:xfrm>
              <a:off x="4952858" y="2889250"/>
              <a:ext cx="508000" cy="584200"/>
              <a:chOff x="3413126" y="2889250"/>
              <a:chExt cx="508000" cy="584200"/>
            </a:xfrm>
          </p:grpSpPr>
          <p:sp>
            <p:nvSpPr>
              <p:cNvPr id="69" name="Freeform 42"/>
              <p:cNvSpPr/>
              <p:nvPr/>
            </p:nvSpPr>
            <p:spPr bwMode="auto">
              <a:xfrm>
                <a:off x="3413126" y="28892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78 w 320"/>
                  <a:gd name="T3" fmla="*/ 44 h 184"/>
                  <a:gd name="T4" fmla="*/ 0 w 320"/>
                  <a:gd name="T5" fmla="*/ 0 h 184"/>
                  <a:gd name="T6" fmla="*/ 0 w 320"/>
                  <a:gd name="T7" fmla="*/ 184 h 184"/>
                  <a:gd name="T8" fmla="*/ 32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78" y="44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Freeform 43"/>
              <p:cNvSpPr/>
              <p:nvPr/>
            </p:nvSpPr>
            <p:spPr bwMode="auto">
              <a:xfrm>
                <a:off x="3413126" y="3181350"/>
                <a:ext cx="508000" cy="292100"/>
              </a:xfrm>
              <a:custGeom>
                <a:avLst/>
                <a:gdLst>
                  <a:gd name="T0" fmla="*/ 320 w 320"/>
                  <a:gd name="T1" fmla="*/ 0 h 184"/>
                  <a:gd name="T2" fmla="*/ 0 w 320"/>
                  <a:gd name="T3" fmla="*/ 0 h 184"/>
                  <a:gd name="T4" fmla="*/ 0 w 320"/>
                  <a:gd name="T5" fmla="*/ 184 h 184"/>
                  <a:gd name="T6" fmla="*/ 0 w 320"/>
                  <a:gd name="T7" fmla="*/ 184 h 184"/>
                  <a:gd name="T8" fmla="*/ 222 w 320"/>
                  <a:gd name="T9" fmla="*/ 58 h 184"/>
                  <a:gd name="T10" fmla="*/ 32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0"/>
                    </a:moveTo>
                    <a:lnTo>
                      <a:pt x="0" y="0"/>
                    </a:lnTo>
                    <a:lnTo>
                      <a:pt x="0" y="184"/>
                    </a:lnTo>
                    <a:lnTo>
                      <a:pt x="0" y="184"/>
                    </a:lnTo>
                    <a:lnTo>
                      <a:pt x="222" y="58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4" name="Group 64"/>
            <p:cNvGrpSpPr/>
            <p:nvPr/>
          </p:nvGrpSpPr>
          <p:grpSpPr>
            <a:xfrm>
              <a:off x="4952858" y="2305050"/>
              <a:ext cx="508000" cy="584200"/>
              <a:chOff x="3413126" y="2305050"/>
              <a:chExt cx="508000" cy="584200"/>
            </a:xfrm>
          </p:grpSpPr>
          <p:sp>
            <p:nvSpPr>
              <p:cNvPr id="67" name="Freeform 47"/>
              <p:cNvSpPr/>
              <p:nvPr/>
            </p:nvSpPr>
            <p:spPr bwMode="auto">
              <a:xfrm>
                <a:off x="3413126" y="23050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256 w 320"/>
                  <a:gd name="T3" fmla="*/ 148 h 184"/>
                  <a:gd name="T4" fmla="*/ 0 w 320"/>
                  <a:gd name="T5" fmla="*/ 0 h 184"/>
                  <a:gd name="T6" fmla="*/ 0 w 320"/>
                  <a:gd name="T7" fmla="*/ 184 h 184"/>
                  <a:gd name="T8" fmla="*/ 32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256" y="148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Freeform 48"/>
              <p:cNvSpPr/>
              <p:nvPr/>
            </p:nvSpPr>
            <p:spPr bwMode="auto">
              <a:xfrm>
                <a:off x="3413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5" name="Group 65"/>
            <p:cNvGrpSpPr/>
            <p:nvPr/>
          </p:nvGrpSpPr>
          <p:grpSpPr>
            <a:xfrm>
              <a:off x="5460858" y="2889250"/>
              <a:ext cx="508000" cy="584200"/>
              <a:chOff x="3921126" y="2889250"/>
              <a:chExt cx="508000" cy="584200"/>
            </a:xfrm>
          </p:grpSpPr>
          <p:sp>
            <p:nvSpPr>
              <p:cNvPr id="65" name="Freeform 49"/>
              <p:cNvSpPr/>
              <p:nvPr/>
            </p:nvSpPr>
            <p:spPr bwMode="auto">
              <a:xfrm>
                <a:off x="3921126" y="31813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320 w 320"/>
                  <a:gd name="T3" fmla="*/ 0 h 184"/>
                  <a:gd name="T4" fmla="*/ 0 w 320"/>
                  <a:gd name="T5" fmla="*/ 0 h 184"/>
                  <a:gd name="T6" fmla="*/ 320 w 320"/>
                  <a:gd name="T7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320" y="0"/>
                    </a:lnTo>
                    <a:lnTo>
                      <a:pt x="0" y="0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Freeform 50"/>
              <p:cNvSpPr/>
              <p:nvPr/>
            </p:nvSpPr>
            <p:spPr bwMode="auto">
              <a:xfrm>
                <a:off x="3921126" y="28892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184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6" name="Group 66"/>
            <p:cNvGrpSpPr/>
            <p:nvPr/>
          </p:nvGrpSpPr>
          <p:grpSpPr>
            <a:xfrm>
              <a:off x="4952858" y="3473450"/>
              <a:ext cx="508000" cy="584200"/>
              <a:chOff x="3413126" y="3473450"/>
              <a:chExt cx="508000" cy="584200"/>
            </a:xfrm>
          </p:grpSpPr>
          <p:sp>
            <p:nvSpPr>
              <p:cNvPr id="63" name="Freeform 51"/>
              <p:cNvSpPr/>
              <p:nvPr/>
            </p:nvSpPr>
            <p:spPr bwMode="auto">
              <a:xfrm>
                <a:off x="3413126" y="3473450"/>
                <a:ext cx="508000" cy="292100"/>
              </a:xfrm>
              <a:custGeom>
                <a:avLst/>
                <a:gdLst>
                  <a:gd name="T0" fmla="*/ 260 w 320"/>
                  <a:gd name="T1" fmla="*/ 150 h 184"/>
                  <a:gd name="T2" fmla="*/ 0 w 320"/>
                  <a:gd name="T3" fmla="*/ 0 h 184"/>
                  <a:gd name="T4" fmla="*/ 0 w 320"/>
                  <a:gd name="T5" fmla="*/ 184 h 184"/>
                  <a:gd name="T6" fmla="*/ 320 w 320"/>
                  <a:gd name="T7" fmla="*/ 184 h 184"/>
                  <a:gd name="T8" fmla="*/ 260 w 320"/>
                  <a:gd name="T9" fmla="*/ 15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260" y="150"/>
                    </a:move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260" y="150"/>
                    </a:ln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Freeform 52"/>
              <p:cNvSpPr/>
              <p:nvPr/>
            </p:nvSpPr>
            <p:spPr bwMode="auto">
              <a:xfrm>
                <a:off x="3413126" y="37655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0 h 184"/>
                  <a:gd name="T6" fmla="*/ 320 w 320"/>
                  <a:gd name="T7" fmla="*/ 0 h 184"/>
                  <a:gd name="T8" fmla="*/ 0 w 320"/>
                  <a:gd name="T9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7" name="Group 67"/>
            <p:cNvGrpSpPr/>
            <p:nvPr/>
          </p:nvGrpSpPr>
          <p:grpSpPr>
            <a:xfrm>
              <a:off x="5460858" y="2305050"/>
              <a:ext cx="508000" cy="584200"/>
              <a:chOff x="3921126" y="2305050"/>
              <a:chExt cx="508000" cy="584200"/>
            </a:xfrm>
          </p:grpSpPr>
          <p:sp>
            <p:nvSpPr>
              <p:cNvPr id="61" name="Freeform 55"/>
              <p:cNvSpPr/>
              <p:nvPr/>
            </p:nvSpPr>
            <p:spPr bwMode="auto">
              <a:xfrm>
                <a:off x="3921126" y="23050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184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Freeform 56"/>
              <p:cNvSpPr/>
              <p:nvPr/>
            </p:nvSpPr>
            <p:spPr bwMode="auto">
              <a:xfrm>
                <a:off x="3921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8" name="Group 68"/>
            <p:cNvGrpSpPr/>
            <p:nvPr/>
          </p:nvGrpSpPr>
          <p:grpSpPr>
            <a:xfrm>
              <a:off x="4952858" y="2597150"/>
              <a:ext cx="1016000" cy="584200"/>
              <a:chOff x="3413126" y="2597150"/>
              <a:chExt cx="1016000" cy="584200"/>
            </a:xfrm>
          </p:grpSpPr>
          <p:sp>
            <p:nvSpPr>
              <p:cNvPr id="57" name="Freeform 58"/>
              <p:cNvSpPr/>
              <p:nvPr/>
            </p:nvSpPr>
            <p:spPr bwMode="auto">
              <a:xfrm>
                <a:off x="3413126" y="25971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0 h 184"/>
                  <a:gd name="T8" fmla="*/ 320 w 320"/>
                  <a:gd name="T9" fmla="*/ 0 h 184"/>
                  <a:gd name="T10" fmla="*/ 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Freeform 59"/>
              <p:cNvSpPr/>
              <p:nvPr/>
            </p:nvSpPr>
            <p:spPr bwMode="auto">
              <a:xfrm>
                <a:off x="3921126" y="28892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Freeform 60"/>
              <p:cNvSpPr/>
              <p:nvPr/>
            </p:nvSpPr>
            <p:spPr bwMode="auto">
              <a:xfrm>
                <a:off x="3413126" y="2889250"/>
                <a:ext cx="508000" cy="292100"/>
              </a:xfrm>
              <a:custGeom>
                <a:avLst/>
                <a:gdLst>
                  <a:gd name="T0" fmla="*/ 78 w 320"/>
                  <a:gd name="T1" fmla="*/ 4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78 w 320"/>
                  <a:gd name="T9" fmla="*/ 4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78" y="4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78" y="4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Freeform 62"/>
              <p:cNvSpPr/>
              <p:nvPr/>
            </p:nvSpPr>
            <p:spPr bwMode="auto">
              <a:xfrm>
                <a:off x="3921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184 h 184"/>
                  <a:gd name="T8" fmla="*/ 0 w 320"/>
                  <a:gd name="T9" fmla="*/ 0 h 184"/>
                  <a:gd name="T10" fmla="*/ 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9" name="Group 69"/>
            <p:cNvGrpSpPr/>
            <p:nvPr/>
          </p:nvGrpSpPr>
          <p:grpSpPr>
            <a:xfrm>
              <a:off x="4952858" y="2012950"/>
              <a:ext cx="1016000" cy="584200"/>
              <a:chOff x="3413126" y="2012950"/>
              <a:chExt cx="1016000" cy="584200"/>
            </a:xfrm>
          </p:grpSpPr>
          <p:sp>
            <p:nvSpPr>
              <p:cNvPr id="53" name="Freeform 65"/>
              <p:cNvSpPr/>
              <p:nvPr/>
            </p:nvSpPr>
            <p:spPr bwMode="auto">
              <a:xfrm>
                <a:off x="3413126" y="2305050"/>
                <a:ext cx="508000" cy="292100"/>
              </a:xfrm>
              <a:custGeom>
                <a:avLst/>
                <a:gdLst>
                  <a:gd name="T0" fmla="*/ 320 w 320"/>
                  <a:gd name="T1" fmla="*/ 0 h 184"/>
                  <a:gd name="T2" fmla="*/ 0 w 320"/>
                  <a:gd name="T3" fmla="*/ 0 h 184"/>
                  <a:gd name="T4" fmla="*/ 0 w 320"/>
                  <a:gd name="T5" fmla="*/ 0 h 184"/>
                  <a:gd name="T6" fmla="*/ 256 w 320"/>
                  <a:gd name="T7" fmla="*/ 148 h 184"/>
                  <a:gd name="T8" fmla="*/ 320 w 320"/>
                  <a:gd name="T9" fmla="*/ 184 h 184"/>
                  <a:gd name="T10" fmla="*/ 32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56" y="148"/>
                    </a:lnTo>
                    <a:lnTo>
                      <a:pt x="320" y="184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Freeform 66"/>
              <p:cNvSpPr/>
              <p:nvPr/>
            </p:nvSpPr>
            <p:spPr bwMode="auto">
              <a:xfrm>
                <a:off x="3921126" y="23050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0 w 320"/>
                  <a:gd name="T5" fmla="*/ 184 h 184"/>
                  <a:gd name="T6" fmla="*/ 320 w 320"/>
                  <a:gd name="T7" fmla="*/ 0 h 184"/>
                  <a:gd name="T8" fmla="*/ 320 w 320"/>
                  <a:gd name="T9" fmla="*/ 0 h 184"/>
                  <a:gd name="T10" fmla="*/ 0 w 320"/>
                  <a:gd name="T11" fmla="*/ 0 h 184"/>
                  <a:gd name="T12" fmla="*/ 0 w 320"/>
                  <a:gd name="T13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Freeform 67"/>
              <p:cNvSpPr/>
              <p:nvPr/>
            </p:nvSpPr>
            <p:spPr bwMode="auto">
              <a:xfrm>
                <a:off x="3413126" y="20129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320 w 320"/>
                  <a:gd name="T3" fmla="*/ 0 h 184"/>
                  <a:gd name="T4" fmla="*/ 320 w 320"/>
                  <a:gd name="T5" fmla="*/ 0 h 184"/>
                  <a:gd name="T6" fmla="*/ 216 w 320"/>
                  <a:gd name="T7" fmla="*/ 60 h 184"/>
                  <a:gd name="T8" fmla="*/ 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320" y="0"/>
                    </a:lnTo>
                    <a:lnTo>
                      <a:pt x="320" y="0"/>
                    </a:lnTo>
                    <a:lnTo>
                      <a:pt x="216" y="60"/>
                    </a:lnTo>
                    <a:lnTo>
                      <a:pt x="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Freeform 71"/>
              <p:cNvSpPr/>
              <p:nvPr/>
            </p:nvSpPr>
            <p:spPr bwMode="auto">
              <a:xfrm>
                <a:off x="3921126" y="20129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0" name="Group 70"/>
            <p:cNvGrpSpPr/>
            <p:nvPr/>
          </p:nvGrpSpPr>
          <p:grpSpPr>
            <a:xfrm>
              <a:off x="4952858" y="1717675"/>
              <a:ext cx="508000" cy="587375"/>
              <a:chOff x="3413126" y="1717675"/>
              <a:chExt cx="508000" cy="587375"/>
            </a:xfrm>
          </p:grpSpPr>
          <p:sp>
            <p:nvSpPr>
              <p:cNvPr id="51" name="Freeform 74"/>
              <p:cNvSpPr/>
              <p:nvPr/>
            </p:nvSpPr>
            <p:spPr bwMode="auto">
              <a:xfrm>
                <a:off x="3413126" y="2012950"/>
                <a:ext cx="508000" cy="292100"/>
              </a:xfrm>
              <a:custGeom>
                <a:avLst/>
                <a:gdLst>
                  <a:gd name="T0" fmla="*/ 216 w 320"/>
                  <a:gd name="T1" fmla="*/ 60 h 184"/>
                  <a:gd name="T2" fmla="*/ 320 w 320"/>
                  <a:gd name="T3" fmla="*/ 0 h 184"/>
                  <a:gd name="T4" fmla="*/ 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  <a:gd name="T10" fmla="*/ 216 w 320"/>
                  <a:gd name="T11" fmla="*/ 6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216" y="60"/>
                    </a:move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0" y="184"/>
                    </a:lnTo>
                    <a:lnTo>
                      <a:pt x="216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Freeform 75"/>
              <p:cNvSpPr/>
              <p:nvPr/>
            </p:nvSpPr>
            <p:spPr bwMode="auto">
              <a:xfrm>
                <a:off x="3413126" y="1717675"/>
                <a:ext cx="508000" cy="295275"/>
              </a:xfrm>
              <a:custGeom>
                <a:avLst/>
                <a:gdLst>
                  <a:gd name="T0" fmla="*/ 320 w 320"/>
                  <a:gd name="T1" fmla="*/ 186 h 186"/>
                  <a:gd name="T2" fmla="*/ 0 w 320"/>
                  <a:gd name="T3" fmla="*/ 0 h 186"/>
                  <a:gd name="T4" fmla="*/ 0 w 320"/>
                  <a:gd name="T5" fmla="*/ 186 h 186"/>
                  <a:gd name="T6" fmla="*/ 320 w 320"/>
                  <a:gd name="T7" fmla="*/ 186 h 186"/>
                  <a:gd name="T8" fmla="*/ 320 w 320"/>
                  <a:gd name="T9" fmla="*/ 186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6">
                    <a:moveTo>
                      <a:pt x="320" y="186"/>
                    </a:moveTo>
                    <a:lnTo>
                      <a:pt x="0" y="0"/>
                    </a:lnTo>
                    <a:lnTo>
                      <a:pt x="0" y="186"/>
                    </a:lnTo>
                    <a:lnTo>
                      <a:pt x="320" y="186"/>
                    </a:lnTo>
                    <a:lnTo>
                      <a:pt x="320" y="18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665819" y="1947332"/>
            <a:ext cx="8862484" cy="1158799"/>
          </a:xfrm>
          <a:noFill/>
        </p:spPr>
        <p:txBody>
          <a:bodyPr anchor="b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</a:t>
            </a:r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65819" y="3160693"/>
            <a:ext cx="8862484" cy="830009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1588" y="0"/>
            <a:ext cx="12190412" cy="437566"/>
            <a:chOff x="1588" y="0"/>
            <a:chExt cx="12190412" cy="437566"/>
          </a:xfrm>
        </p:grpSpPr>
        <p:sp>
          <p:nvSpPr>
            <p:cNvPr id="40" name="Rectangle 61"/>
            <p:cNvSpPr>
              <a:spLocks noChangeArrowheads="1"/>
            </p:cNvSpPr>
            <p:nvPr/>
          </p:nvSpPr>
          <p:spPr bwMode="auto">
            <a:xfrm>
              <a:off x="1588" y="0"/>
              <a:ext cx="9140825" cy="43597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Freeform 62"/>
            <p:cNvSpPr/>
            <p:nvPr/>
          </p:nvSpPr>
          <p:spPr bwMode="auto">
            <a:xfrm>
              <a:off x="1588" y="1002"/>
              <a:ext cx="12190412" cy="434975"/>
            </a:xfrm>
            <a:custGeom>
              <a:avLst/>
              <a:gdLst>
                <a:gd name="T0" fmla="*/ 5758 w 5758"/>
                <a:gd name="T1" fmla="*/ 0 h 794"/>
                <a:gd name="T2" fmla="*/ 5758 w 5758"/>
                <a:gd name="T3" fmla="*/ 794 h 794"/>
                <a:gd name="T4" fmla="*/ 230 w 5758"/>
                <a:gd name="T5" fmla="*/ 794 h 794"/>
                <a:gd name="T6" fmla="*/ 0 w 5758"/>
                <a:gd name="T7" fmla="*/ 396 h 794"/>
                <a:gd name="T8" fmla="*/ 0 w 5758"/>
                <a:gd name="T9" fmla="*/ 0 h 794"/>
                <a:gd name="T10" fmla="*/ 5758 w 5758"/>
                <a:gd name="T11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58" h="794">
                  <a:moveTo>
                    <a:pt x="5758" y="0"/>
                  </a:moveTo>
                  <a:lnTo>
                    <a:pt x="5758" y="794"/>
                  </a:lnTo>
                  <a:lnTo>
                    <a:pt x="230" y="794"/>
                  </a:lnTo>
                  <a:lnTo>
                    <a:pt x="0" y="396"/>
                  </a:lnTo>
                  <a:lnTo>
                    <a:pt x="0" y="0"/>
                  </a:lnTo>
                  <a:lnTo>
                    <a:pt x="575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/>
            </a:p>
          </p:txBody>
        </p:sp>
        <p:grpSp>
          <p:nvGrpSpPr>
            <p:cNvPr id="42" name="Group 25"/>
            <p:cNvGrpSpPr/>
            <p:nvPr/>
          </p:nvGrpSpPr>
          <p:grpSpPr>
            <a:xfrm rot="5400000">
              <a:off x="10869109" y="-885324"/>
              <a:ext cx="435977" cy="2209803"/>
              <a:chOff x="4952858" y="2305049"/>
              <a:chExt cx="1016004" cy="1752601"/>
            </a:xfrm>
          </p:grpSpPr>
          <p:grpSp>
            <p:nvGrpSpPr>
              <p:cNvPr id="43" name="Group 26"/>
              <p:cNvGrpSpPr/>
              <p:nvPr/>
            </p:nvGrpSpPr>
            <p:grpSpPr>
              <a:xfrm>
                <a:off x="4952858" y="3181347"/>
                <a:ext cx="1016000" cy="584200"/>
                <a:chOff x="3413126" y="3181350"/>
                <a:chExt cx="1016000" cy="584200"/>
              </a:xfrm>
            </p:grpSpPr>
            <p:sp>
              <p:nvSpPr>
                <p:cNvPr id="67" name="Freeform 35"/>
                <p:cNvSpPr/>
                <p:nvPr/>
              </p:nvSpPr>
              <p:spPr bwMode="auto">
                <a:xfrm>
                  <a:off x="3921126" y="34734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8" name="Freeform 38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9" name="Freeform 39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222 w 320"/>
                    <a:gd name="T9" fmla="*/ 58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222" y="58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70" name="Freeform 41"/>
                <p:cNvSpPr/>
                <p:nvPr/>
              </p:nvSpPr>
              <p:spPr bwMode="auto">
                <a:xfrm>
                  <a:off x="3413126" y="3473450"/>
                  <a:ext cx="508000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4" name="Group 27"/>
              <p:cNvGrpSpPr/>
              <p:nvPr/>
            </p:nvGrpSpPr>
            <p:grpSpPr>
              <a:xfrm>
                <a:off x="4952859" y="2889248"/>
                <a:ext cx="508001" cy="584199"/>
                <a:chOff x="3413126" y="2889250"/>
                <a:chExt cx="508000" cy="584200"/>
              </a:xfrm>
            </p:grpSpPr>
            <p:sp>
              <p:nvSpPr>
                <p:cNvPr id="65" name="Freeform 42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78 w 320"/>
                    <a:gd name="T3" fmla="*/ 44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78" y="44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6" name="Freeform 43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0 w 320"/>
                    <a:gd name="T7" fmla="*/ 184 h 184"/>
                    <a:gd name="T8" fmla="*/ 222 w 320"/>
                    <a:gd name="T9" fmla="*/ 58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222" y="58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5" name="Group 28"/>
              <p:cNvGrpSpPr/>
              <p:nvPr/>
            </p:nvGrpSpPr>
            <p:grpSpPr>
              <a:xfrm>
                <a:off x="4952859" y="2305049"/>
                <a:ext cx="508001" cy="584199"/>
                <a:chOff x="3413126" y="2305050"/>
                <a:chExt cx="508000" cy="584200"/>
              </a:xfrm>
            </p:grpSpPr>
            <p:sp>
              <p:nvSpPr>
                <p:cNvPr id="63" name="Freeform 47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256 w 320"/>
                    <a:gd name="T3" fmla="*/ 148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256" y="148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4" name="Freeform 4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6" name="Group 29"/>
              <p:cNvGrpSpPr/>
              <p:nvPr/>
            </p:nvGrpSpPr>
            <p:grpSpPr>
              <a:xfrm>
                <a:off x="5460858" y="2889248"/>
                <a:ext cx="508001" cy="584199"/>
                <a:chOff x="3921126" y="2889250"/>
                <a:chExt cx="508000" cy="584200"/>
              </a:xfrm>
            </p:grpSpPr>
            <p:sp>
              <p:nvSpPr>
                <p:cNvPr id="61" name="Freeform 49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320 w 320"/>
                    <a:gd name="T3" fmla="*/ 0 h 184"/>
                    <a:gd name="T4" fmla="*/ 0 w 320"/>
                    <a:gd name="T5" fmla="*/ 0 h 184"/>
                    <a:gd name="T6" fmla="*/ 320 w 320"/>
                    <a:gd name="T7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2" name="Freeform 50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7" name="Group 30"/>
              <p:cNvGrpSpPr/>
              <p:nvPr/>
            </p:nvGrpSpPr>
            <p:grpSpPr>
              <a:xfrm>
                <a:off x="4952858" y="3473448"/>
                <a:ext cx="508002" cy="584202"/>
                <a:chOff x="3413126" y="3473448"/>
                <a:chExt cx="508002" cy="584202"/>
              </a:xfrm>
            </p:grpSpPr>
            <p:sp>
              <p:nvSpPr>
                <p:cNvPr id="59" name="Freeform 51"/>
                <p:cNvSpPr/>
                <p:nvPr/>
              </p:nvSpPr>
              <p:spPr bwMode="auto">
                <a:xfrm>
                  <a:off x="3413127" y="3473448"/>
                  <a:ext cx="508001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320 w 320"/>
                    <a:gd name="T7" fmla="*/ 184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0" name="Freeform 52"/>
                <p:cNvSpPr/>
                <p:nvPr/>
              </p:nvSpPr>
              <p:spPr bwMode="auto">
                <a:xfrm>
                  <a:off x="3413126" y="37655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320 w 320"/>
                    <a:gd name="T7" fmla="*/ 0 h 184"/>
                    <a:gd name="T8" fmla="*/ 0 w 320"/>
                    <a:gd name="T9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8" name="Group 31"/>
              <p:cNvGrpSpPr/>
              <p:nvPr/>
            </p:nvGrpSpPr>
            <p:grpSpPr>
              <a:xfrm>
                <a:off x="5460858" y="2305049"/>
                <a:ext cx="508001" cy="584199"/>
                <a:chOff x="3921126" y="2305050"/>
                <a:chExt cx="508000" cy="584200"/>
              </a:xfrm>
            </p:grpSpPr>
            <p:sp>
              <p:nvSpPr>
                <p:cNvPr id="57" name="Freeform 55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8" name="Freeform 56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9" name="Group 32"/>
              <p:cNvGrpSpPr/>
              <p:nvPr/>
            </p:nvGrpSpPr>
            <p:grpSpPr>
              <a:xfrm>
                <a:off x="4952858" y="2597150"/>
                <a:ext cx="1016000" cy="584200"/>
                <a:chOff x="3413126" y="2597150"/>
                <a:chExt cx="1016000" cy="584200"/>
              </a:xfrm>
            </p:grpSpPr>
            <p:sp>
              <p:nvSpPr>
                <p:cNvPr id="53" name="Freeform 5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4" name="Freeform 59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5" name="Freeform 60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78 w 320"/>
                    <a:gd name="T1" fmla="*/ 4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78 w 320"/>
                    <a:gd name="T9" fmla="*/ 4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78" y="4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78" y="4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6" name="Freeform 62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50" name="Group 33"/>
              <p:cNvGrpSpPr/>
              <p:nvPr/>
            </p:nvGrpSpPr>
            <p:grpSpPr>
              <a:xfrm>
                <a:off x="4952861" y="2305051"/>
                <a:ext cx="1016001" cy="292100"/>
                <a:chOff x="3413126" y="2305050"/>
                <a:chExt cx="1016000" cy="292100"/>
              </a:xfrm>
            </p:grpSpPr>
            <p:sp>
              <p:nvSpPr>
                <p:cNvPr id="51" name="Freeform 65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0 h 184"/>
                    <a:gd name="T6" fmla="*/ 256 w 320"/>
                    <a:gd name="T7" fmla="*/ 148 h 184"/>
                    <a:gd name="T8" fmla="*/ 320 w 320"/>
                    <a:gd name="T9" fmla="*/ 184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256" y="148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2" name="Freeform 66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0 h 184"/>
                    <a:gd name="T12" fmla="*/ 0 w 320"/>
                    <a:gd name="T13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</p:grpSp>
      </p:grp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588" y="0"/>
            <a:ext cx="12190412" cy="437566"/>
            <a:chOff x="1588" y="0"/>
            <a:chExt cx="12190412" cy="437566"/>
          </a:xfrm>
        </p:grpSpPr>
        <p:sp>
          <p:nvSpPr>
            <p:cNvPr id="9" name="Rectangle 61"/>
            <p:cNvSpPr>
              <a:spLocks noChangeArrowheads="1"/>
            </p:cNvSpPr>
            <p:nvPr/>
          </p:nvSpPr>
          <p:spPr bwMode="auto">
            <a:xfrm>
              <a:off x="1588" y="0"/>
              <a:ext cx="9140825" cy="43597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" name="Freeform 62"/>
            <p:cNvSpPr/>
            <p:nvPr/>
          </p:nvSpPr>
          <p:spPr bwMode="auto">
            <a:xfrm>
              <a:off x="1588" y="1002"/>
              <a:ext cx="12190412" cy="434975"/>
            </a:xfrm>
            <a:custGeom>
              <a:avLst/>
              <a:gdLst>
                <a:gd name="T0" fmla="*/ 5758 w 5758"/>
                <a:gd name="T1" fmla="*/ 0 h 794"/>
                <a:gd name="T2" fmla="*/ 5758 w 5758"/>
                <a:gd name="T3" fmla="*/ 794 h 794"/>
                <a:gd name="T4" fmla="*/ 230 w 5758"/>
                <a:gd name="T5" fmla="*/ 794 h 794"/>
                <a:gd name="T6" fmla="*/ 0 w 5758"/>
                <a:gd name="T7" fmla="*/ 396 h 794"/>
                <a:gd name="T8" fmla="*/ 0 w 5758"/>
                <a:gd name="T9" fmla="*/ 0 h 794"/>
                <a:gd name="T10" fmla="*/ 5758 w 5758"/>
                <a:gd name="T11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58" h="794">
                  <a:moveTo>
                    <a:pt x="5758" y="0"/>
                  </a:moveTo>
                  <a:lnTo>
                    <a:pt x="5758" y="794"/>
                  </a:lnTo>
                  <a:lnTo>
                    <a:pt x="230" y="794"/>
                  </a:lnTo>
                  <a:lnTo>
                    <a:pt x="0" y="396"/>
                  </a:lnTo>
                  <a:lnTo>
                    <a:pt x="0" y="0"/>
                  </a:lnTo>
                  <a:lnTo>
                    <a:pt x="575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/>
            </a:p>
          </p:txBody>
        </p:sp>
        <p:grpSp>
          <p:nvGrpSpPr>
            <p:cNvPr id="11" name="Group 25"/>
            <p:cNvGrpSpPr/>
            <p:nvPr/>
          </p:nvGrpSpPr>
          <p:grpSpPr>
            <a:xfrm rot="5400000">
              <a:off x="10869109" y="-885324"/>
              <a:ext cx="435977" cy="2209803"/>
              <a:chOff x="4952858" y="2305049"/>
              <a:chExt cx="1016004" cy="1752601"/>
            </a:xfrm>
          </p:grpSpPr>
          <p:grpSp>
            <p:nvGrpSpPr>
              <p:cNvPr id="12" name="Group 26"/>
              <p:cNvGrpSpPr/>
              <p:nvPr/>
            </p:nvGrpSpPr>
            <p:grpSpPr>
              <a:xfrm>
                <a:off x="4952858" y="3181347"/>
                <a:ext cx="1016000" cy="584200"/>
                <a:chOff x="3413126" y="3181350"/>
                <a:chExt cx="1016000" cy="584200"/>
              </a:xfrm>
            </p:grpSpPr>
            <p:sp>
              <p:nvSpPr>
                <p:cNvPr id="36" name="Freeform 35"/>
                <p:cNvSpPr/>
                <p:nvPr/>
              </p:nvSpPr>
              <p:spPr bwMode="auto">
                <a:xfrm>
                  <a:off x="3921126" y="34734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7" name="Freeform 38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8" name="Freeform 39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222 w 320"/>
                    <a:gd name="T9" fmla="*/ 58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222" y="58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9" name="Freeform 41"/>
                <p:cNvSpPr/>
                <p:nvPr/>
              </p:nvSpPr>
              <p:spPr bwMode="auto">
                <a:xfrm>
                  <a:off x="3413126" y="3473450"/>
                  <a:ext cx="508000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3" name="Group 27"/>
              <p:cNvGrpSpPr/>
              <p:nvPr/>
            </p:nvGrpSpPr>
            <p:grpSpPr>
              <a:xfrm>
                <a:off x="4952859" y="2889248"/>
                <a:ext cx="508001" cy="584199"/>
                <a:chOff x="3413126" y="2889250"/>
                <a:chExt cx="508000" cy="584200"/>
              </a:xfrm>
            </p:grpSpPr>
            <p:sp>
              <p:nvSpPr>
                <p:cNvPr id="34" name="Freeform 42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78 w 320"/>
                    <a:gd name="T3" fmla="*/ 44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78" y="44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5" name="Freeform 43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0 w 320"/>
                    <a:gd name="T7" fmla="*/ 184 h 184"/>
                    <a:gd name="T8" fmla="*/ 222 w 320"/>
                    <a:gd name="T9" fmla="*/ 58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222" y="58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4" name="Group 28"/>
              <p:cNvGrpSpPr/>
              <p:nvPr/>
            </p:nvGrpSpPr>
            <p:grpSpPr>
              <a:xfrm>
                <a:off x="4952859" y="2305049"/>
                <a:ext cx="508001" cy="584199"/>
                <a:chOff x="3413126" y="2305050"/>
                <a:chExt cx="508000" cy="584200"/>
              </a:xfrm>
            </p:grpSpPr>
            <p:sp>
              <p:nvSpPr>
                <p:cNvPr id="32" name="Freeform 47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256 w 320"/>
                    <a:gd name="T3" fmla="*/ 148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256" y="148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3" name="Freeform 4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5" name="Group 29"/>
              <p:cNvGrpSpPr/>
              <p:nvPr/>
            </p:nvGrpSpPr>
            <p:grpSpPr>
              <a:xfrm>
                <a:off x="5460858" y="2889248"/>
                <a:ext cx="508001" cy="584199"/>
                <a:chOff x="3921126" y="2889250"/>
                <a:chExt cx="508000" cy="584200"/>
              </a:xfrm>
            </p:grpSpPr>
            <p:sp>
              <p:nvSpPr>
                <p:cNvPr id="30" name="Freeform 49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320 w 320"/>
                    <a:gd name="T3" fmla="*/ 0 h 184"/>
                    <a:gd name="T4" fmla="*/ 0 w 320"/>
                    <a:gd name="T5" fmla="*/ 0 h 184"/>
                    <a:gd name="T6" fmla="*/ 320 w 320"/>
                    <a:gd name="T7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1" name="Freeform 50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6" name="Group 30"/>
              <p:cNvGrpSpPr/>
              <p:nvPr/>
            </p:nvGrpSpPr>
            <p:grpSpPr>
              <a:xfrm>
                <a:off x="4952858" y="3473448"/>
                <a:ext cx="508002" cy="584202"/>
                <a:chOff x="3413126" y="3473448"/>
                <a:chExt cx="508002" cy="584202"/>
              </a:xfrm>
            </p:grpSpPr>
            <p:sp>
              <p:nvSpPr>
                <p:cNvPr id="28" name="Freeform 51"/>
                <p:cNvSpPr/>
                <p:nvPr/>
              </p:nvSpPr>
              <p:spPr bwMode="auto">
                <a:xfrm>
                  <a:off x="3413127" y="3473448"/>
                  <a:ext cx="508001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320 w 320"/>
                    <a:gd name="T7" fmla="*/ 184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9" name="Freeform 52"/>
                <p:cNvSpPr/>
                <p:nvPr/>
              </p:nvSpPr>
              <p:spPr bwMode="auto">
                <a:xfrm>
                  <a:off x="3413126" y="37655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320 w 320"/>
                    <a:gd name="T7" fmla="*/ 0 h 184"/>
                    <a:gd name="T8" fmla="*/ 0 w 320"/>
                    <a:gd name="T9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7" name="Group 31"/>
              <p:cNvGrpSpPr/>
              <p:nvPr/>
            </p:nvGrpSpPr>
            <p:grpSpPr>
              <a:xfrm>
                <a:off x="5460858" y="2305049"/>
                <a:ext cx="508001" cy="584199"/>
                <a:chOff x="3921126" y="2305050"/>
                <a:chExt cx="508000" cy="584200"/>
              </a:xfrm>
            </p:grpSpPr>
            <p:sp>
              <p:nvSpPr>
                <p:cNvPr id="26" name="Freeform 55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7" name="Freeform 56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8" name="Group 32"/>
              <p:cNvGrpSpPr/>
              <p:nvPr/>
            </p:nvGrpSpPr>
            <p:grpSpPr>
              <a:xfrm>
                <a:off x="4952858" y="2597150"/>
                <a:ext cx="1016000" cy="584200"/>
                <a:chOff x="3413126" y="2597150"/>
                <a:chExt cx="1016000" cy="584200"/>
              </a:xfrm>
            </p:grpSpPr>
            <p:sp>
              <p:nvSpPr>
                <p:cNvPr id="22" name="Freeform 5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3" name="Freeform 59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4" name="Freeform 60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78 w 320"/>
                    <a:gd name="T1" fmla="*/ 4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78 w 320"/>
                    <a:gd name="T9" fmla="*/ 4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78" y="4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78" y="4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5" name="Freeform 62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9" name="Group 33"/>
              <p:cNvGrpSpPr/>
              <p:nvPr/>
            </p:nvGrpSpPr>
            <p:grpSpPr>
              <a:xfrm>
                <a:off x="4952861" y="2305051"/>
                <a:ext cx="1016001" cy="292100"/>
                <a:chOff x="3413126" y="2305050"/>
                <a:chExt cx="1016000" cy="292100"/>
              </a:xfrm>
            </p:grpSpPr>
            <p:sp>
              <p:nvSpPr>
                <p:cNvPr id="20" name="Freeform 65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0 h 184"/>
                    <a:gd name="T6" fmla="*/ 256 w 320"/>
                    <a:gd name="T7" fmla="*/ 148 h 184"/>
                    <a:gd name="T8" fmla="*/ 320 w 320"/>
                    <a:gd name="T9" fmla="*/ 184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256" y="148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1" name="Freeform 66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0 h 184"/>
                    <a:gd name="T12" fmla="*/ 0 w 320"/>
                    <a:gd name="T13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600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1"/>
          <p:cNvGrpSpPr/>
          <p:nvPr/>
        </p:nvGrpSpPr>
        <p:grpSpPr>
          <a:xfrm>
            <a:off x="2117" y="0"/>
            <a:ext cx="2878667" cy="2495550"/>
            <a:chOff x="1588" y="4134014"/>
            <a:chExt cx="1016000" cy="1168400"/>
          </a:xfrm>
        </p:grpSpPr>
        <p:grpSp>
          <p:nvGrpSpPr>
            <p:cNvPr id="8" name="Group 41"/>
            <p:cNvGrpSpPr/>
            <p:nvPr/>
          </p:nvGrpSpPr>
          <p:grpSpPr>
            <a:xfrm>
              <a:off x="1588" y="4426114"/>
              <a:ext cx="1016000" cy="584200"/>
              <a:chOff x="3413126" y="3181350"/>
              <a:chExt cx="1016000" cy="584200"/>
            </a:xfrm>
          </p:grpSpPr>
          <p:sp>
            <p:nvSpPr>
              <p:cNvPr id="20" name="Freeform 35"/>
              <p:cNvSpPr/>
              <p:nvPr/>
            </p:nvSpPr>
            <p:spPr bwMode="auto">
              <a:xfrm>
                <a:off x="3921126" y="34734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21" name="Freeform 38"/>
              <p:cNvSpPr/>
              <p:nvPr/>
            </p:nvSpPr>
            <p:spPr bwMode="auto">
              <a:xfrm>
                <a:off x="3921126" y="31813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184 h 184"/>
                  <a:gd name="T8" fmla="*/ 0 w 320"/>
                  <a:gd name="T9" fmla="*/ 0 h 184"/>
                  <a:gd name="T10" fmla="*/ 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22" name="Freeform 39"/>
              <p:cNvSpPr/>
              <p:nvPr/>
            </p:nvSpPr>
            <p:spPr bwMode="auto">
              <a:xfrm>
                <a:off x="3413126" y="31813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0 h 184"/>
                  <a:gd name="T8" fmla="*/ 222 w 320"/>
                  <a:gd name="T9" fmla="*/ 58 h 184"/>
                  <a:gd name="T10" fmla="*/ 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0"/>
                    </a:lnTo>
                    <a:lnTo>
                      <a:pt x="222" y="58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23" name="Freeform 41"/>
              <p:cNvSpPr/>
              <p:nvPr/>
            </p:nvSpPr>
            <p:spPr bwMode="auto">
              <a:xfrm>
                <a:off x="3413126" y="3473450"/>
                <a:ext cx="508000" cy="292100"/>
              </a:xfrm>
              <a:custGeom>
                <a:avLst/>
                <a:gdLst>
                  <a:gd name="T0" fmla="*/ 260 w 320"/>
                  <a:gd name="T1" fmla="*/ 150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260 w 320"/>
                  <a:gd name="T9" fmla="*/ 15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260" y="150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260" y="15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</p:grpSp>
        <p:grpSp>
          <p:nvGrpSpPr>
            <p:cNvPr id="9" name="Group 42"/>
            <p:cNvGrpSpPr/>
            <p:nvPr/>
          </p:nvGrpSpPr>
          <p:grpSpPr>
            <a:xfrm>
              <a:off x="1588" y="4134014"/>
              <a:ext cx="508000" cy="584200"/>
              <a:chOff x="3413126" y="2889250"/>
              <a:chExt cx="508000" cy="584200"/>
            </a:xfrm>
          </p:grpSpPr>
          <p:sp>
            <p:nvSpPr>
              <p:cNvPr id="18" name="Freeform 42"/>
              <p:cNvSpPr/>
              <p:nvPr/>
            </p:nvSpPr>
            <p:spPr bwMode="auto">
              <a:xfrm>
                <a:off x="3413126" y="28892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78 w 320"/>
                  <a:gd name="T3" fmla="*/ 44 h 184"/>
                  <a:gd name="T4" fmla="*/ 0 w 320"/>
                  <a:gd name="T5" fmla="*/ 0 h 184"/>
                  <a:gd name="T6" fmla="*/ 0 w 320"/>
                  <a:gd name="T7" fmla="*/ 184 h 184"/>
                  <a:gd name="T8" fmla="*/ 32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78" y="44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19" name="Freeform 43"/>
              <p:cNvSpPr/>
              <p:nvPr/>
            </p:nvSpPr>
            <p:spPr bwMode="auto">
              <a:xfrm>
                <a:off x="3413126" y="3181350"/>
                <a:ext cx="508000" cy="292100"/>
              </a:xfrm>
              <a:custGeom>
                <a:avLst/>
                <a:gdLst>
                  <a:gd name="T0" fmla="*/ 320 w 320"/>
                  <a:gd name="T1" fmla="*/ 0 h 184"/>
                  <a:gd name="T2" fmla="*/ 0 w 320"/>
                  <a:gd name="T3" fmla="*/ 0 h 184"/>
                  <a:gd name="T4" fmla="*/ 0 w 320"/>
                  <a:gd name="T5" fmla="*/ 184 h 184"/>
                  <a:gd name="T6" fmla="*/ 0 w 320"/>
                  <a:gd name="T7" fmla="*/ 184 h 184"/>
                  <a:gd name="T8" fmla="*/ 222 w 320"/>
                  <a:gd name="T9" fmla="*/ 58 h 184"/>
                  <a:gd name="T10" fmla="*/ 32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0"/>
                    </a:moveTo>
                    <a:lnTo>
                      <a:pt x="0" y="0"/>
                    </a:lnTo>
                    <a:lnTo>
                      <a:pt x="0" y="184"/>
                    </a:lnTo>
                    <a:lnTo>
                      <a:pt x="0" y="184"/>
                    </a:lnTo>
                    <a:lnTo>
                      <a:pt x="222" y="58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</p:grpSp>
        <p:grpSp>
          <p:nvGrpSpPr>
            <p:cNvPr id="10" name="Group 43"/>
            <p:cNvGrpSpPr/>
            <p:nvPr/>
          </p:nvGrpSpPr>
          <p:grpSpPr>
            <a:xfrm>
              <a:off x="509588" y="4134014"/>
              <a:ext cx="508000" cy="584200"/>
              <a:chOff x="3921126" y="2889250"/>
              <a:chExt cx="508000" cy="584200"/>
            </a:xfrm>
          </p:grpSpPr>
          <p:sp>
            <p:nvSpPr>
              <p:cNvPr id="16" name="Freeform 49"/>
              <p:cNvSpPr/>
              <p:nvPr/>
            </p:nvSpPr>
            <p:spPr bwMode="auto">
              <a:xfrm>
                <a:off x="3921126" y="31813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320 w 320"/>
                  <a:gd name="T3" fmla="*/ 0 h 184"/>
                  <a:gd name="T4" fmla="*/ 0 w 320"/>
                  <a:gd name="T5" fmla="*/ 0 h 184"/>
                  <a:gd name="T6" fmla="*/ 320 w 320"/>
                  <a:gd name="T7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320" y="0"/>
                    </a:lnTo>
                    <a:lnTo>
                      <a:pt x="0" y="0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17" name="Freeform 50"/>
              <p:cNvSpPr/>
              <p:nvPr/>
            </p:nvSpPr>
            <p:spPr bwMode="auto">
              <a:xfrm>
                <a:off x="3921126" y="28892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184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</p:grpSp>
        <p:grpSp>
          <p:nvGrpSpPr>
            <p:cNvPr id="11" name="Group 44"/>
            <p:cNvGrpSpPr/>
            <p:nvPr/>
          </p:nvGrpSpPr>
          <p:grpSpPr>
            <a:xfrm>
              <a:off x="1588" y="4718214"/>
              <a:ext cx="508000" cy="584200"/>
              <a:chOff x="3413126" y="3473450"/>
              <a:chExt cx="508000" cy="584200"/>
            </a:xfrm>
          </p:grpSpPr>
          <p:sp>
            <p:nvSpPr>
              <p:cNvPr id="14" name="Freeform 51"/>
              <p:cNvSpPr/>
              <p:nvPr/>
            </p:nvSpPr>
            <p:spPr bwMode="auto">
              <a:xfrm>
                <a:off x="3413126" y="3473450"/>
                <a:ext cx="508000" cy="292100"/>
              </a:xfrm>
              <a:custGeom>
                <a:avLst/>
                <a:gdLst>
                  <a:gd name="T0" fmla="*/ 260 w 320"/>
                  <a:gd name="T1" fmla="*/ 150 h 184"/>
                  <a:gd name="T2" fmla="*/ 0 w 320"/>
                  <a:gd name="T3" fmla="*/ 0 h 184"/>
                  <a:gd name="T4" fmla="*/ 0 w 320"/>
                  <a:gd name="T5" fmla="*/ 184 h 184"/>
                  <a:gd name="T6" fmla="*/ 320 w 320"/>
                  <a:gd name="T7" fmla="*/ 184 h 184"/>
                  <a:gd name="T8" fmla="*/ 260 w 320"/>
                  <a:gd name="T9" fmla="*/ 15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260" y="150"/>
                    </a:move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260" y="150"/>
                    </a:ln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15" name="Freeform 52"/>
              <p:cNvSpPr/>
              <p:nvPr/>
            </p:nvSpPr>
            <p:spPr bwMode="auto">
              <a:xfrm>
                <a:off x="3413126" y="37655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0 h 184"/>
                  <a:gd name="T6" fmla="*/ 320 w 320"/>
                  <a:gd name="T7" fmla="*/ 0 h 184"/>
                  <a:gd name="T8" fmla="*/ 0 w 320"/>
                  <a:gd name="T9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</p:grpSp>
        <p:sp>
          <p:nvSpPr>
            <p:cNvPr id="12" name="Freeform 59"/>
            <p:cNvSpPr/>
            <p:nvPr/>
          </p:nvSpPr>
          <p:spPr bwMode="auto">
            <a:xfrm>
              <a:off x="509588" y="4134014"/>
              <a:ext cx="508000" cy="292100"/>
            </a:xfrm>
            <a:custGeom>
              <a:avLst/>
              <a:gdLst>
                <a:gd name="T0" fmla="*/ 0 w 320"/>
                <a:gd name="T1" fmla="*/ 184 h 184"/>
                <a:gd name="T2" fmla="*/ 0 w 320"/>
                <a:gd name="T3" fmla="*/ 184 h 184"/>
                <a:gd name="T4" fmla="*/ 320 w 320"/>
                <a:gd name="T5" fmla="*/ 0 h 184"/>
                <a:gd name="T6" fmla="*/ 0 w 320"/>
                <a:gd name="T7" fmla="*/ 0 h 184"/>
                <a:gd name="T8" fmla="*/ 0 w 320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0" h="184">
                  <a:moveTo>
                    <a:pt x="0" y="184"/>
                  </a:moveTo>
                  <a:lnTo>
                    <a:pt x="0" y="184"/>
                  </a:lnTo>
                  <a:lnTo>
                    <a:pt x="320" y="0"/>
                  </a:lnTo>
                  <a:lnTo>
                    <a:pt x="0" y="0"/>
                  </a:lnTo>
                  <a:lnTo>
                    <a:pt x="0" y="184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en-US" sz="1800"/>
            </a:p>
          </p:txBody>
        </p:sp>
        <p:sp>
          <p:nvSpPr>
            <p:cNvPr id="13" name="Freeform 60"/>
            <p:cNvSpPr/>
            <p:nvPr/>
          </p:nvSpPr>
          <p:spPr bwMode="auto">
            <a:xfrm>
              <a:off x="1588" y="4134014"/>
              <a:ext cx="508000" cy="292100"/>
            </a:xfrm>
            <a:custGeom>
              <a:avLst/>
              <a:gdLst>
                <a:gd name="T0" fmla="*/ 78 w 320"/>
                <a:gd name="T1" fmla="*/ 44 h 184"/>
                <a:gd name="T2" fmla="*/ 320 w 320"/>
                <a:gd name="T3" fmla="*/ 184 h 184"/>
                <a:gd name="T4" fmla="*/ 320 w 320"/>
                <a:gd name="T5" fmla="*/ 0 h 184"/>
                <a:gd name="T6" fmla="*/ 0 w 320"/>
                <a:gd name="T7" fmla="*/ 0 h 184"/>
                <a:gd name="T8" fmla="*/ 78 w 320"/>
                <a:gd name="T9" fmla="*/ 4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0" h="184">
                  <a:moveTo>
                    <a:pt x="78" y="44"/>
                  </a:moveTo>
                  <a:lnTo>
                    <a:pt x="320" y="184"/>
                  </a:lnTo>
                  <a:lnTo>
                    <a:pt x="320" y="0"/>
                  </a:lnTo>
                  <a:lnTo>
                    <a:pt x="0" y="0"/>
                  </a:lnTo>
                  <a:lnTo>
                    <a:pt x="78" y="44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en-US" sz="1800"/>
            </a:p>
          </p:txBody>
        </p:sp>
      </p:grpSp>
      <p:grpSp>
        <p:nvGrpSpPr>
          <p:cNvPr id="24" name="Group 22"/>
          <p:cNvGrpSpPr/>
          <p:nvPr/>
        </p:nvGrpSpPr>
        <p:grpSpPr>
          <a:xfrm flipH="1">
            <a:off x="9313336" y="4362450"/>
            <a:ext cx="2878667" cy="2495550"/>
            <a:chOff x="1588" y="2962439"/>
            <a:chExt cx="1016000" cy="1171575"/>
          </a:xfrm>
        </p:grpSpPr>
        <p:grpSp>
          <p:nvGrpSpPr>
            <p:cNvPr id="25" name="Group 23"/>
            <p:cNvGrpSpPr/>
            <p:nvPr/>
          </p:nvGrpSpPr>
          <p:grpSpPr>
            <a:xfrm>
              <a:off x="1588" y="3549814"/>
              <a:ext cx="508000" cy="584200"/>
              <a:chOff x="3413126" y="2305050"/>
              <a:chExt cx="508000" cy="584200"/>
            </a:xfrm>
          </p:grpSpPr>
          <p:sp>
            <p:nvSpPr>
              <p:cNvPr id="39" name="Freeform 47"/>
              <p:cNvSpPr/>
              <p:nvPr/>
            </p:nvSpPr>
            <p:spPr bwMode="auto">
              <a:xfrm>
                <a:off x="3413126" y="23050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256 w 320"/>
                  <a:gd name="T3" fmla="*/ 148 h 184"/>
                  <a:gd name="T4" fmla="*/ 0 w 320"/>
                  <a:gd name="T5" fmla="*/ 0 h 184"/>
                  <a:gd name="T6" fmla="*/ 0 w 320"/>
                  <a:gd name="T7" fmla="*/ 184 h 184"/>
                  <a:gd name="T8" fmla="*/ 32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256" y="148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40" name="Freeform 48"/>
              <p:cNvSpPr/>
              <p:nvPr/>
            </p:nvSpPr>
            <p:spPr bwMode="auto">
              <a:xfrm>
                <a:off x="3413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</p:grpSp>
        <p:grpSp>
          <p:nvGrpSpPr>
            <p:cNvPr id="26" name="Group 24"/>
            <p:cNvGrpSpPr/>
            <p:nvPr/>
          </p:nvGrpSpPr>
          <p:grpSpPr>
            <a:xfrm>
              <a:off x="509588" y="3549814"/>
              <a:ext cx="508000" cy="584200"/>
              <a:chOff x="3921126" y="2305050"/>
              <a:chExt cx="508000" cy="584200"/>
            </a:xfrm>
          </p:grpSpPr>
          <p:sp>
            <p:nvSpPr>
              <p:cNvPr id="37" name="Freeform 55"/>
              <p:cNvSpPr/>
              <p:nvPr/>
            </p:nvSpPr>
            <p:spPr bwMode="auto">
              <a:xfrm>
                <a:off x="3921126" y="23050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184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38" name="Freeform 56"/>
              <p:cNvSpPr/>
              <p:nvPr/>
            </p:nvSpPr>
            <p:spPr bwMode="auto">
              <a:xfrm>
                <a:off x="3921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</p:grpSp>
        <p:sp>
          <p:nvSpPr>
            <p:cNvPr id="27" name="Freeform 58"/>
            <p:cNvSpPr/>
            <p:nvPr/>
          </p:nvSpPr>
          <p:spPr bwMode="auto">
            <a:xfrm>
              <a:off x="1588" y="3841914"/>
              <a:ext cx="508000" cy="292100"/>
            </a:xfrm>
            <a:custGeom>
              <a:avLst/>
              <a:gdLst>
                <a:gd name="T0" fmla="*/ 0 w 320"/>
                <a:gd name="T1" fmla="*/ 184 h 184"/>
                <a:gd name="T2" fmla="*/ 0 w 320"/>
                <a:gd name="T3" fmla="*/ 184 h 184"/>
                <a:gd name="T4" fmla="*/ 320 w 320"/>
                <a:gd name="T5" fmla="*/ 184 h 184"/>
                <a:gd name="T6" fmla="*/ 320 w 320"/>
                <a:gd name="T7" fmla="*/ 0 h 184"/>
                <a:gd name="T8" fmla="*/ 320 w 320"/>
                <a:gd name="T9" fmla="*/ 0 h 184"/>
                <a:gd name="T10" fmla="*/ 0 w 320"/>
                <a:gd name="T11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0" h="184">
                  <a:moveTo>
                    <a:pt x="0" y="184"/>
                  </a:moveTo>
                  <a:lnTo>
                    <a:pt x="0" y="184"/>
                  </a:lnTo>
                  <a:lnTo>
                    <a:pt x="320" y="184"/>
                  </a:lnTo>
                  <a:lnTo>
                    <a:pt x="320" y="0"/>
                  </a:lnTo>
                  <a:lnTo>
                    <a:pt x="320" y="0"/>
                  </a:lnTo>
                  <a:lnTo>
                    <a:pt x="0" y="184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en-US" sz="1800"/>
            </a:p>
          </p:txBody>
        </p:sp>
        <p:sp>
          <p:nvSpPr>
            <p:cNvPr id="28" name="Freeform 62"/>
            <p:cNvSpPr/>
            <p:nvPr/>
          </p:nvSpPr>
          <p:spPr bwMode="auto">
            <a:xfrm>
              <a:off x="509588" y="3841914"/>
              <a:ext cx="508000" cy="292100"/>
            </a:xfrm>
            <a:custGeom>
              <a:avLst/>
              <a:gdLst>
                <a:gd name="T0" fmla="*/ 0 w 320"/>
                <a:gd name="T1" fmla="*/ 0 h 184"/>
                <a:gd name="T2" fmla="*/ 0 w 320"/>
                <a:gd name="T3" fmla="*/ 184 h 184"/>
                <a:gd name="T4" fmla="*/ 320 w 320"/>
                <a:gd name="T5" fmla="*/ 184 h 184"/>
                <a:gd name="T6" fmla="*/ 320 w 320"/>
                <a:gd name="T7" fmla="*/ 184 h 184"/>
                <a:gd name="T8" fmla="*/ 0 w 320"/>
                <a:gd name="T9" fmla="*/ 0 h 184"/>
                <a:gd name="T10" fmla="*/ 0 w 320"/>
                <a:gd name="T11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0" h="184">
                  <a:moveTo>
                    <a:pt x="0" y="0"/>
                  </a:moveTo>
                  <a:lnTo>
                    <a:pt x="0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en-US" sz="1800"/>
            </a:p>
          </p:txBody>
        </p:sp>
        <p:grpSp>
          <p:nvGrpSpPr>
            <p:cNvPr id="29" name="Group 27"/>
            <p:cNvGrpSpPr/>
            <p:nvPr/>
          </p:nvGrpSpPr>
          <p:grpSpPr>
            <a:xfrm>
              <a:off x="1588" y="3257714"/>
              <a:ext cx="1016000" cy="584200"/>
              <a:chOff x="3413126" y="2012950"/>
              <a:chExt cx="1016000" cy="584200"/>
            </a:xfrm>
          </p:grpSpPr>
          <p:sp>
            <p:nvSpPr>
              <p:cNvPr id="33" name="Freeform 65"/>
              <p:cNvSpPr/>
              <p:nvPr/>
            </p:nvSpPr>
            <p:spPr bwMode="auto">
              <a:xfrm>
                <a:off x="3413126" y="2305050"/>
                <a:ext cx="508000" cy="292100"/>
              </a:xfrm>
              <a:custGeom>
                <a:avLst/>
                <a:gdLst>
                  <a:gd name="T0" fmla="*/ 320 w 320"/>
                  <a:gd name="T1" fmla="*/ 0 h 184"/>
                  <a:gd name="T2" fmla="*/ 0 w 320"/>
                  <a:gd name="T3" fmla="*/ 0 h 184"/>
                  <a:gd name="T4" fmla="*/ 0 w 320"/>
                  <a:gd name="T5" fmla="*/ 0 h 184"/>
                  <a:gd name="T6" fmla="*/ 256 w 320"/>
                  <a:gd name="T7" fmla="*/ 148 h 184"/>
                  <a:gd name="T8" fmla="*/ 320 w 320"/>
                  <a:gd name="T9" fmla="*/ 184 h 184"/>
                  <a:gd name="T10" fmla="*/ 32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56" y="148"/>
                    </a:lnTo>
                    <a:lnTo>
                      <a:pt x="320" y="184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34" name="Freeform 66"/>
              <p:cNvSpPr/>
              <p:nvPr/>
            </p:nvSpPr>
            <p:spPr bwMode="auto">
              <a:xfrm>
                <a:off x="3921126" y="23050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0 w 320"/>
                  <a:gd name="T5" fmla="*/ 184 h 184"/>
                  <a:gd name="T6" fmla="*/ 320 w 320"/>
                  <a:gd name="T7" fmla="*/ 0 h 184"/>
                  <a:gd name="T8" fmla="*/ 320 w 320"/>
                  <a:gd name="T9" fmla="*/ 0 h 184"/>
                  <a:gd name="T10" fmla="*/ 0 w 320"/>
                  <a:gd name="T11" fmla="*/ 0 h 184"/>
                  <a:gd name="T12" fmla="*/ 0 w 320"/>
                  <a:gd name="T13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35" name="Freeform 67"/>
              <p:cNvSpPr/>
              <p:nvPr/>
            </p:nvSpPr>
            <p:spPr bwMode="auto">
              <a:xfrm>
                <a:off x="3413126" y="20129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320 w 320"/>
                  <a:gd name="T3" fmla="*/ 0 h 184"/>
                  <a:gd name="T4" fmla="*/ 320 w 320"/>
                  <a:gd name="T5" fmla="*/ 0 h 184"/>
                  <a:gd name="T6" fmla="*/ 216 w 320"/>
                  <a:gd name="T7" fmla="*/ 60 h 184"/>
                  <a:gd name="T8" fmla="*/ 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320" y="0"/>
                    </a:lnTo>
                    <a:lnTo>
                      <a:pt x="320" y="0"/>
                    </a:lnTo>
                    <a:lnTo>
                      <a:pt x="216" y="60"/>
                    </a:lnTo>
                    <a:lnTo>
                      <a:pt x="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36" name="Freeform 71"/>
              <p:cNvSpPr/>
              <p:nvPr/>
            </p:nvSpPr>
            <p:spPr bwMode="auto">
              <a:xfrm>
                <a:off x="3921126" y="20129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</p:grpSp>
        <p:grpSp>
          <p:nvGrpSpPr>
            <p:cNvPr id="30" name="Group 28"/>
            <p:cNvGrpSpPr/>
            <p:nvPr/>
          </p:nvGrpSpPr>
          <p:grpSpPr>
            <a:xfrm>
              <a:off x="1588" y="2962439"/>
              <a:ext cx="508000" cy="587375"/>
              <a:chOff x="3413126" y="1717675"/>
              <a:chExt cx="508000" cy="587375"/>
            </a:xfrm>
          </p:grpSpPr>
          <p:sp>
            <p:nvSpPr>
              <p:cNvPr id="31" name="Freeform 74"/>
              <p:cNvSpPr/>
              <p:nvPr/>
            </p:nvSpPr>
            <p:spPr bwMode="auto">
              <a:xfrm>
                <a:off x="3413126" y="2012950"/>
                <a:ext cx="508000" cy="292100"/>
              </a:xfrm>
              <a:custGeom>
                <a:avLst/>
                <a:gdLst>
                  <a:gd name="T0" fmla="*/ 216 w 320"/>
                  <a:gd name="T1" fmla="*/ 60 h 184"/>
                  <a:gd name="T2" fmla="*/ 320 w 320"/>
                  <a:gd name="T3" fmla="*/ 0 h 184"/>
                  <a:gd name="T4" fmla="*/ 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  <a:gd name="T10" fmla="*/ 216 w 320"/>
                  <a:gd name="T11" fmla="*/ 6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216" y="60"/>
                    </a:move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0" y="184"/>
                    </a:lnTo>
                    <a:lnTo>
                      <a:pt x="216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32" name="Freeform 75"/>
              <p:cNvSpPr/>
              <p:nvPr/>
            </p:nvSpPr>
            <p:spPr bwMode="auto">
              <a:xfrm>
                <a:off x="3413126" y="1717675"/>
                <a:ext cx="508000" cy="295275"/>
              </a:xfrm>
              <a:custGeom>
                <a:avLst/>
                <a:gdLst>
                  <a:gd name="T0" fmla="*/ 320 w 320"/>
                  <a:gd name="T1" fmla="*/ 186 h 186"/>
                  <a:gd name="T2" fmla="*/ 0 w 320"/>
                  <a:gd name="T3" fmla="*/ 0 h 186"/>
                  <a:gd name="T4" fmla="*/ 0 w 320"/>
                  <a:gd name="T5" fmla="*/ 186 h 186"/>
                  <a:gd name="T6" fmla="*/ 320 w 320"/>
                  <a:gd name="T7" fmla="*/ 186 h 186"/>
                  <a:gd name="T8" fmla="*/ 320 w 320"/>
                  <a:gd name="T9" fmla="*/ 186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6">
                    <a:moveTo>
                      <a:pt x="320" y="186"/>
                    </a:moveTo>
                    <a:lnTo>
                      <a:pt x="0" y="0"/>
                    </a:lnTo>
                    <a:lnTo>
                      <a:pt x="0" y="186"/>
                    </a:lnTo>
                    <a:lnTo>
                      <a:pt x="320" y="186"/>
                    </a:lnTo>
                    <a:lnTo>
                      <a:pt x="320" y="18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/>
              </a:p>
            </p:txBody>
          </p:sp>
        </p:grpSp>
      </p:grpSp>
      <p:cxnSp>
        <p:nvCxnSpPr>
          <p:cNvPr id="41" name="Straight Connector 36"/>
          <p:cNvCxnSpPr/>
          <p:nvPr/>
        </p:nvCxnSpPr>
        <p:spPr>
          <a:xfrm>
            <a:off x="5871324" y="3659131"/>
            <a:ext cx="449355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79550" y="2405329"/>
            <a:ext cx="9232900" cy="117088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441450" y="3742048"/>
            <a:ext cx="9311220" cy="90975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588" y="0"/>
            <a:ext cx="12190412" cy="437566"/>
            <a:chOff x="1588" y="0"/>
            <a:chExt cx="12190412" cy="437566"/>
          </a:xfrm>
        </p:grpSpPr>
        <p:sp>
          <p:nvSpPr>
            <p:cNvPr id="9" name="Rectangle 61"/>
            <p:cNvSpPr>
              <a:spLocks noChangeArrowheads="1"/>
            </p:cNvSpPr>
            <p:nvPr/>
          </p:nvSpPr>
          <p:spPr bwMode="auto">
            <a:xfrm>
              <a:off x="1588" y="0"/>
              <a:ext cx="9140825" cy="43597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" name="Freeform 62"/>
            <p:cNvSpPr/>
            <p:nvPr/>
          </p:nvSpPr>
          <p:spPr bwMode="auto">
            <a:xfrm>
              <a:off x="1588" y="1002"/>
              <a:ext cx="12190412" cy="434975"/>
            </a:xfrm>
            <a:custGeom>
              <a:avLst/>
              <a:gdLst>
                <a:gd name="T0" fmla="*/ 5758 w 5758"/>
                <a:gd name="T1" fmla="*/ 0 h 794"/>
                <a:gd name="T2" fmla="*/ 5758 w 5758"/>
                <a:gd name="T3" fmla="*/ 794 h 794"/>
                <a:gd name="T4" fmla="*/ 230 w 5758"/>
                <a:gd name="T5" fmla="*/ 794 h 794"/>
                <a:gd name="T6" fmla="*/ 0 w 5758"/>
                <a:gd name="T7" fmla="*/ 396 h 794"/>
                <a:gd name="T8" fmla="*/ 0 w 5758"/>
                <a:gd name="T9" fmla="*/ 0 h 794"/>
                <a:gd name="T10" fmla="*/ 5758 w 5758"/>
                <a:gd name="T11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58" h="794">
                  <a:moveTo>
                    <a:pt x="5758" y="0"/>
                  </a:moveTo>
                  <a:lnTo>
                    <a:pt x="5758" y="794"/>
                  </a:lnTo>
                  <a:lnTo>
                    <a:pt x="230" y="794"/>
                  </a:lnTo>
                  <a:lnTo>
                    <a:pt x="0" y="396"/>
                  </a:lnTo>
                  <a:lnTo>
                    <a:pt x="0" y="0"/>
                  </a:lnTo>
                  <a:lnTo>
                    <a:pt x="575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/>
            </a:p>
          </p:txBody>
        </p:sp>
        <p:grpSp>
          <p:nvGrpSpPr>
            <p:cNvPr id="11" name="Group 25"/>
            <p:cNvGrpSpPr/>
            <p:nvPr/>
          </p:nvGrpSpPr>
          <p:grpSpPr>
            <a:xfrm rot="5400000">
              <a:off x="10869109" y="-885324"/>
              <a:ext cx="435977" cy="2209803"/>
              <a:chOff x="4952858" y="2305049"/>
              <a:chExt cx="1016004" cy="1752601"/>
            </a:xfrm>
          </p:grpSpPr>
          <p:grpSp>
            <p:nvGrpSpPr>
              <p:cNvPr id="12" name="Group 26"/>
              <p:cNvGrpSpPr/>
              <p:nvPr/>
            </p:nvGrpSpPr>
            <p:grpSpPr>
              <a:xfrm>
                <a:off x="4952858" y="3181347"/>
                <a:ext cx="1016000" cy="584200"/>
                <a:chOff x="3413126" y="3181350"/>
                <a:chExt cx="1016000" cy="584200"/>
              </a:xfrm>
            </p:grpSpPr>
            <p:sp>
              <p:nvSpPr>
                <p:cNvPr id="36" name="Freeform 35"/>
                <p:cNvSpPr/>
                <p:nvPr/>
              </p:nvSpPr>
              <p:spPr bwMode="auto">
                <a:xfrm>
                  <a:off x="3921126" y="34734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7" name="Freeform 38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8" name="Freeform 39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222 w 320"/>
                    <a:gd name="T9" fmla="*/ 58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222" y="58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9" name="Freeform 41"/>
                <p:cNvSpPr/>
                <p:nvPr/>
              </p:nvSpPr>
              <p:spPr bwMode="auto">
                <a:xfrm>
                  <a:off x="3413126" y="3473450"/>
                  <a:ext cx="508000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3" name="Group 27"/>
              <p:cNvGrpSpPr/>
              <p:nvPr/>
            </p:nvGrpSpPr>
            <p:grpSpPr>
              <a:xfrm>
                <a:off x="4952859" y="2889248"/>
                <a:ext cx="508001" cy="584199"/>
                <a:chOff x="3413126" y="2889250"/>
                <a:chExt cx="508000" cy="584200"/>
              </a:xfrm>
            </p:grpSpPr>
            <p:sp>
              <p:nvSpPr>
                <p:cNvPr id="34" name="Freeform 42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78 w 320"/>
                    <a:gd name="T3" fmla="*/ 44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78" y="44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5" name="Freeform 43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0 w 320"/>
                    <a:gd name="T7" fmla="*/ 184 h 184"/>
                    <a:gd name="T8" fmla="*/ 222 w 320"/>
                    <a:gd name="T9" fmla="*/ 58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222" y="58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4" name="Group 28"/>
              <p:cNvGrpSpPr/>
              <p:nvPr/>
            </p:nvGrpSpPr>
            <p:grpSpPr>
              <a:xfrm>
                <a:off x="4952859" y="2305049"/>
                <a:ext cx="508001" cy="584199"/>
                <a:chOff x="3413126" y="2305050"/>
                <a:chExt cx="508000" cy="584200"/>
              </a:xfrm>
            </p:grpSpPr>
            <p:sp>
              <p:nvSpPr>
                <p:cNvPr id="32" name="Freeform 47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256 w 320"/>
                    <a:gd name="T3" fmla="*/ 148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256" y="148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3" name="Freeform 4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5" name="Group 29"/>
              <p:cNvGrpSpPr/>
              <p:nvPr/>
            </p:nvGrpSpPr>
            <p:grpSpPr>
              <a:xfrm>
                <a:off x="5460858" y="2889248"/>
                <a:ext cx="508001" cy="584199"/>
                <a:chOff x="3921126" y="2889250"/>
                <a:chExt cx="508000" cy="584200"/>
              </a:xfrm>
            </p:grpSpPr>
            <p:sp>
              <p:nvSpPr>
                <p:cNvPr id="30" name="Freeform 49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320 w 320"/>
                    <a:gd name="T3" fmla="*/ 0 h 184"/>
                    <a:gd name="T4" fmla="*/ 0 w 320"/>
                    <a:gd name="T5" fmla="*/ 0 h 184"/>
                    <a:gd name="T6" fmla="*/ 320 w 320"/>
                    <a:gd name="T7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1" name="Freeform 50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6" name="Group 30"/>
              <p:cNvGrpSpPr/>
              <p:nvPr/>
            </p:nvGrpSpPr>
            <p:grpSpPr>
              <a:xfrm>
                <a:off x="4952858" y="3473448"/>
                <a:ext cx="508002" cy="584202"/>
                <a:chOff x="3413126" y="3473448"/>
                <a:chExt cx="508002" cy="584202"/>
              </a:xfrm>
            </p:grpSpPr>
            <p:sp>
              <p:nvSpPr>
                <p:cNvPr id="28" name="Freeform 51"/>
                <p:cNvSpPr/>
                <p:nvPr/>
              </p:nvSpPr>
              <p:spPr bwMode="auto">
                <a:xfrm>
                  <a:off x="3413127" y="3473448"/>
                  <a:ext cx="508001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320 w 320"/>
                    <a:gd name="T7" fmla="*/ 184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9" name="Freeform 52"/>
                <p:cNvSpPr/>
                <p:nvPr/>
              </p:nvSpPr>
              <p:spPr bwMode="auto">
                <a:xfrm>
                  <a:off x="3413126" y="37655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320 w 320"/>
                    <a:gd name="T7" fmla="*/ 0 h 184"/>
                    <a:gd name="T8" fmla="*/ 0 w 320"/>
                    <a:gd name="T9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7" name="Group 31"/>
              <p:cNvGrpSpPr/>
              <p:nvPr/>
            </p:nvGrpSpPr>
            <p:grpSpPr>
              <a:xfrm>
                <a:off x="5460858" y="2305049"/>
                <a:ext cx="508001" cy="584199"/>
                <a:chOff x="3921126" y="2305050"/>
                <a:chExt cx="508000" cy="584200"/>
              </a:xfrm>
            </p:grpSpPr>
            <p:sp>
              <p:nvSpPr>
                <p:cNvPr id="26" name="Freeform 55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7" name="Freeform 56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8" name="Group 32"/>
              <p:cNvGrpSpPr/>
              <p:nvPr/>
            </p:nvGrpSpPr>
            <p:grpSpPr>
              <a:xfrm>
                <a:off x="4952858" y="2597150"/>
                <a:ext cx="1016000" cy="584200"/>
                <a:chOff x="3413126" y="2597150"/>
                <a:chExt cx="1016000" cy="584200"/>
              </a:xfrm>
            </p:grpSpPr>
            <p:sp>
              <p:nvSpPr>
                <p:cNvPr id="22" name="Freeform 5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3" name="Freeform 59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4" name="Freeform 60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78 w 320"/>
                    <a:gd name="T1" fmla="*/ 4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78 w 320"/>
                    <a:gd name="T9" fmla="*/ 4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78" y="4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78" y="4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5" name="Freeform 62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9" name="Group 33"/>
              <p:cNvGrpSpPr/>
              <p:nvPr/>
            </p:nvGrpSpPr>
            <p:grpSpPr>
              <a:xfrm>
                <a:off x="4952861" y="2305051"/>
                <a:ext cx="1016001" cy="292100"/>
                <a:chOff x="3413126" y="2305050"/>
                <a:chExt cx="1016000" cy="292100"/>
              </a:xfrm>
            </p:grpSpPr>
            <p:sp>
              <p:nvSpPr>
                <p:cNvPr id="20" name="Freeform 65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0 h 184"/>
                    <a:gd name="T6" fmla="*/ 256 w 320"/>
                    <a:gd name="T7" fmla="*/ 148 h 184"/>
                    <a:gd name="T8" fmla="*/ 320 w 320"/>
                    <a:gd name="T9" fmla="*/ 184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256" y="148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1" name="Freeform 66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0 h 184"/>
                    <a:gd name="T12" fmla="*/ 0 w 320"/>
                    <a:gd name="T13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588" y="0"/>
            <a:ext cx="12190412" cy="437566"/>
            <a:chOff x="1588" y="0"/>
            <a:chExt cx="12190412" cy="437566"/>
          </a:xfrm>
        </p:grpSpPr>
        <p:sp>
          <p:nvSpPr>
            <p:cNvPr id="11" name="Rectangle 61"/>
            <p:cNvSpPr>
              <a:spLocks noChangeArrowheads="1"/>
            </p:cNvSpPr>
            <p:nvPr/>
          </p:nvSpPr>
          <p:spPr bwMode="auto">
            <a:xfrm>
              <a:off x="1588" y="0"/>
              <a:ext cx="9140825" cy="43597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2" name="Freeform 62"/>
            <p:cNvSpPr/>
            <p:nvPr/>
          </p:nvSpPr>
          <p:spPr bwMode="auto">
            <a:xfrm>
              <a:off x="1588" y="1002"/>
              <a:ext cx="12190412" cy="434975"/>
            </a:xfrm>
            <a:custGeom>
              <a:avLst/>
              <a:gdLst>
                <a:gd name="T0" fmla="*/ 5758 w 5758"/>
                <a:gd name="T1" fmla="*/ 0 h 794"/>
                <a:gd name="T2" fmla="*/ 5758 w 5758"/>
                <a:gd name="T3" fmla="*/ 794 h 794"/>
                <a:gd name="T4" fmla="*/ 230 w 5758"/>
                <a:gd name="T5" fmla="*/ 794 h 794"/>
                <a:gd name="T6" fmla="*/ 0 w 5758"/>
                <a:gd name="T7" fmla="*/ 396 h 794"/>
                <a:gd name="T8" fmla="*/ 0 w 5758"/>
                <a:gd name="T9" fmla="*/ 0 h 794"/>
                <a:gd name="T10" fmla="*/ 5758 w 5758"/>
                <a:gd name="T11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58" h="794">
                  <a:moveTo>
                    <a:pt x="5758" y="0"/>
                  </a:moveTo>
                  <a:lnTo>
                    <a:pt x="5758" y="794"/>
                  </a:lnTo>
                  <a:lnTo>
                    <a:pt x="230" y="794"/>
                  </a:lnTo>
                  <a:lnTo>
                    <a:pt x="0" y="396"/>
                  </a:lnTo>
                  <a:lnTo>
                    <a:pt x="0" y="0"/>
                  </a:lnTo>
                  <a:lnTo>
                    <a:pt x="575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/>
            </a:p>
          </p:txBody>
        </p:sp>
        <p:grpSp>
          <p:nvGrpSpPr>
            <p:cNvPr id="13" name="Group 25"/>
            <p:cNvGrpSpPr/>
            <p:nvPr/>
          </p:nvGrpSpPr>
          <p:grpSpPr>
            <a:xfrm rot="5400000">
              <a:off x="10869109" y="-885324"/>
              <a:ext cx="435977" cy="2209803"/>
              <a:chOff x="4952858" y="2305049"/>
              <a:chExt cx="1016004" cy="1752601"/>
            </a:xfrm>
          </p:grpSpPr>
          <p:grpSp>
            <p:nvGrpSpPr>
              <p:cNvPr id="14" name="Group 26"/>
              <p:cNvGrpSpPr/>
              <p:nvPr/>
            </p:nvGrpSpPr>
            <p:grpSpPr>
              <a:xfrm>
                <a:off x="4952858" y="3181347"/>
                <a:ext cx="1016000" cy="584200"/>
                <a:chOff x="3413126" y="3181350"/>
                <a:chExt cx="1016000" cy="584200"/>
              </a:xfrm>
            </p:grpSpPr>
            <p:sp>
              <p:nvSpPr>
                <p:cNvPr id="38" name="Freeform 35"/>
                <p:cNvSpPr/>
                <p:nvPr/>
              </p:nvSpPr>
              <p:spPr bwMode="auto">
                <a:xfrm>
                  <a:off x="3921126" y="34734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9" name="Freeform 38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40" name="Freeform 39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222 w 320"/>
                    <a:gd name="T9" fmla="*/ 58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222" y="58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41" name="Freeform 41"/>
                <p:cNvSpPr/>
                <p:nvPr/>
              </p:nvSpPr>
              <p:spPr bwMode="auto">
                <a:xfrm>
                  <a:off x="3413126" y="3473450"/>
                  <a:ext cx="508000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5" name="Group 27"/>
              <p:cNvGrpSpPr/>
              <p:nvPr/>
            </p:nvGrpSpPr>
            <p:grpSpPr>
              <a:xfrm>
                <a:off x="4952859" y="2889248"/>
                <a:ext cx="508001" cy="584199"/>
                <a:chOff x="3413126" y="2889250"/>
                <a:chExt cx="508000" cy="584200"/>
              </a:xfrm>
            </p:grpSpPr>
            <p:sp>
              <p:nvSpPr>
                <p:cNvPr id="36" name="Freeform 42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78 w 320"/>
                    <a:gd name="T3" fmla="*/ 44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78" y="44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7" name="Freeform 43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0 w 320"/>
                    <a:gd name="T7" fmla="*/ 184 h 184"/>
                    <a:gd name="T8" fmla="*/ 222 w 320"/>
                    <a:gd name="T9" fmla="*/ 58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222" y="58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6" name="Group 28"/>
              <p:cNvGrpSpPr/>
              <p:nvPr/>
            </p:nvGrpSpPr>
            <p:grpSpPr>
              <a:xfrm>
                <a:off x="4952859" y="2305049"/>
                <a:ext cx="508001" cy="584199"/>
                <a:chOff x="3413126" y="2305050"/>
                <a:chExt cx="508000" cy="584200"/>
              </a:xfrm>
            </p:grpSpPr>
            <p:sp>
              <p:nvSpPr>
                <p:cNvPr id="34" name="Freeform 47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256 w 320"/>
                    <a:gd name="T3" fmla="*/ 148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256" y="148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5" name="Freeform 4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7" name="Group 29"/>
              <p:cNvGrpSpPr/>
              <p:nvPr/>
            </p:nvGrpSpPr>
            <p:grpSpPr>
              <a:xfrm>
                <a:off x="5460858" y="2889248"/>
                <a:ext cx="508001" cy="584199"/>
                <a:chOff x="3921126" y="2889250"/>
                <a:chExt cx="508000" cy="584200"/>
              </a:xfrm>
            </p:grpSpPr>
            <p:sp>
              <p:nvSpPr>
                <p:cNvPr id="32" name="Freeform 49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320 w 320"/>
                    <a:gd name="T3" fmla="*/ 0 h 184"/>
                    <a:gd name="T4" fmla="*/ 0 w 320"/>
                    <a:gd name="T5" fmla="*/ 0 h 184"/>
                    <a:gd name="T6" fmla="*/ 320 w 320"/>
                    <a:gd name="T7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3" name="Freeform 50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8" name="Group 30"/>
              <p:cNvGrpSpPr/>
              <p:nvPr/>
            </p:nvGrpSpPr>
            <p:grpSpPr>
              <a:xfrm>
                <a:off x="4952858" y="3473448"/>
                <a:ext cx="508002" cy="584202"/>
                <a:chOff x="3413126" y="3473448"/>
                <a:chExt cx="508002" cy="584202"/>
              </a:xfrm>
            </p:grpSpPr>
            <p:sp>
              <p:nvSpPr>
                <p:cNvPr id="30" name="Freeform 51"/>
                <p:cNvSpPr/>
                <p:nvPr/>
              </p:nvSpPr>
              <p:spPr bwMode="auto">
                <a:xfrm>
                  <a:off x="3413127" y="3473448"/>
                  <a:ext cx="508001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320 w 320"/>
                    <a:gd name="T7" fmla="*/ 184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1" name="Freeform 52"/>
                <p:cNvSpPr/>
                <p:nvPr/>
              </p:nvSpPr>
              <p:spPr bwMode="auto">
                <a:xfrm>
                  <a:off x="3413126" y="37655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320 w 320"/>
                    <a:gd name="T7" fmla="*/ 0 h 184"/>
                    <a:gd name="T8" fmla="*/ 0 w 320"/>
                    <a:gd name="T9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19" name="Group 31"/>
              <p:cNvGrpSpPr/>
              <p:nvPr/>
            </p:nvGrpSpPr>
            <p:grpSpPr>
              <a:xfrm>
                <a:off x="5460858" y="2305049"/>
                <a:ext cx="508001" cy="584199"/>
                <a:chOff x="3921126" y="2305050"/>
                <a:chExt cx="508000" cy="584200"/>
              </a:xfrm>
            </p:grpSpPr>
            <p:sp>
              <p:nvSpPr>
                <p:cNvPr id="28" name="Freeform 55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9" name="Freeform 56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20" name="Group 32"/>
              <p:cNvGrpSpPr/>
              <p:nvPr/>
            </p:nvGrpSpPr>
            <p:grpSpPr>
              <a:xfrm>
                <a:off x="4952858" y="2597150"/>
                <a:ext cx="1016000" cy="584200"/>
                <a:chOff x="3413126" y="2597150"/>
                <a:chExt cx="1016000" cy="584200"/>
              </a:xfrm>
            </p:grpSpPr>
            <p:sp>
              <p:nvSpPr>
                <p:cNvPr id="24" name="Freeform 5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5" name="Freeform 59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6" name="Freeform 60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78 w 320"/>
                    <a:gd name="T1" fmla="*/ 4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78 w 320"/>
                    <a:gd name="T9" fmla="*/ 4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78" y="4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78" y="4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7" name="Freeform 62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21" name="Group 33"/>
              <p:cNvGrpSpPr/>
              <p:nvPr/>
            </p:nvGrpSpPr>
            <p:grpSpPr>
              <a:xfrm>
                <a:off x="4952861" y="2305051"/>
                <a:ext cx="1016001" cy="292100"/>
                <a:chOff x="3413126" y="2305050"/>
                <a:chExt cx="1016000" cy="292100"/>
              </a:xfrm>
            </p:grpSpPr>
            <p:sp>
              <p:nvSpPr>
                <p:cNvPr id="22" name="Freeform 65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0 h 184"/>
                    <a:gd name="T6" fmla="*/ 256 w 320"/>
                    <a:gd name="T7" fmla="*/ 148 h 184"/>
                    <a:gd name="T8" fmla="*/ 320 w 320"/>
                    <a:gd name="T9" fmla="*/ 184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256" y="148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3" name="Freeform 66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0 h 184"/>
                    <a:gd name="T12" fmla="*/ 0 w 320"/>
                    <a:gd name="T13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600"/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7"/>
          <p:cNvGrpSpPr/>
          <p:nvPr/>
        </p:nvGrpSpPr>
        <p:grpSpPr>
          <a:xfrm>
            <a:off x="2119" y="968779"/>
            <a:ext cx="2283881" cy="4377921"/>
            <a:chOff x="4952858" y="1717675"/>
            <a:chExt cx="1016000" cy="2339975"/>
          </a:xfrm>
        </p:grpSpPr>
        <p:grpSp>
          <p:nvGrpSpPr>
            <p:cNvPr id="7" name="Group 28"/>
            <p:cNvGrpSpPr/>
            <p:nvPr/>
          </p:nvGrpSpPr>
          <p:grpSpPr>
            <a:xfrm>
              <a:off x="4952858" y="3181350"/>
              <a:ext cx="1016000" cy="584200"/>
              <a:chOff x="3413126" y="3181350"/>
              <a:chExt cx="1016000" cy="584200"/>
            </a:xfrm>
          </p:grpSpPr>
          <p:sp>
            <p:nvSpPr>
              <p:cNvPr id="36" name="Freeform 35"/>
              <p:cNvSpPr/>
              <p:nvPr/>
            </p:nvSpPr>
            <p:spPr bwMode="auto">
              <a:xfrm>
                <a:off x="3921126" y="34734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38"/>
              <p:cNvSpPr/>
              <p:nvPr/>
            </p:nvSpPr>
            <p:spPr bwMode="auto">
              <a:xfrm>
                <a:off x="3921126" y="31813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184 h 184"/>
                  <a:gd name="T8" fmla="*/ 0 w 320"/>
                  <a:gd name="T9" fmla="*/ 0 h 184"/>
                  <a:gd name="T10" fmla="*/ 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39"/>
              <p:cNvSpPr/>
              <p:nvPr/>
            </p:nvSpPr>
            <p:spPr bwMode="auto">
              <a:xfrm>
                <a:off x="3413126" y="31813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0 h 184"/>
                  <a:gd name="T8" fmla="*/ 222 w 320"/>
                  <a:gd name="T9" fmla="*/ 58 h 184"/>
                  <a:gd name="T10" fmla="*/ 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0"/>
                    </a:lnTo>
                    <a:lnTo>
                      <a:pt x="222" y="58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41"/>
              <p:cNvSpPr/>
              <p:nvPr/>
            </p:nvSpPr>
            <p:spPr bwMode="auto">
              <a:xfrm>
                <a:off x="3413126" y="3473450"/>
                <a:ext cx="508000" cy="292100"/>
              </a:xfrm>
              <a:custGeom>
                <a:avLst/>
                <a:gdLst>
                  <a:gd name="T0" fmla="*/ 260 w 320"/>
                  <a:gd name="T1" fmla="*/ 150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260 w 320"/>
                  <a:gd name="T9" fmla="*/ 15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260" y="150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260" y="15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" name="Group 29"/>
            <p:cNvGrpSpPr/>
            <p:nvPr/>
          </p:nvGrpSpPr>
          <p:grpSpPr>
            <a:xfrm>
              <a:off x="4952858" y="2889250"/>
              <a:ext cx="508000" cy="584200"/>
              <a:chOff x="3413126" y="2889250"/>
              <a:chExt cx="508000" cy="584200"/>
            </a:xfrm>
          </p:grpSpPr>
          <p:sp>
            <p:nvSpPr>
              <p:cNvPr id="34" name="Freeform 42"/>
              <p:cNvSpPr/>
              <p:nvPr/>
            </p:nvSpPr>
            <p:spPr bwMode="auto">
              <a:xfrm>
                <a:off x="3413126" y="28892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78 w 320"/>
                  <a:gd name="T3" fmla="*/ 44 h 184"/>
                  <a:gd name="T4" fmla="*/ 0 w 320"/>
                  <a:gd name="T5" fmla="*/ 0 h 184"/>
                  <a:gd name="T6" fmla="*/ 0 w 320"/>
                  <a:gd name="T7" fmla="*/ 184 h 184"/>
                  <a:gd name="T8" fmla="*/ 32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78" y="44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43"/>
              <p:cNvSpPr/>
              <p:nvPr/>
            </p:nvSpPr>
            <p:spPr bwMode="auto">
              <a:xfrm>
                <a:off x="3413126" y="3181350"/>
                <a:ext cx="508000" cy="292100"/>
              </a:xfrm>
              <a:custGeom>
                <a:avLst/>
                <a:gdLst>
                  <a:gd name="T0" fmla="*/ 320 w 320"/>
                  <a:gd name="T1" fmla="*/ 0 h 184"/>
                  <a:gd name="T2" fmla="*/ 0 w 320"/>
                  <a:gd name="T3" fmla="*/ 0 h 184"/>
                  <a:gd name="T4" fmla="*/ 0 w 320"/>
                  <a:gd name="T5" fmla="*/ 184 h 184"/>
                  <a:gd name="T6" fmla="*/ 0 w 320"/>
                  <a:gd name="T7" fmla="*/ 184 h 184"/>
                  <a:gd name="T8" fmla="*/ 222 w 320"/>
                  <a:gd name="T9" fmla="*/ 58 h 184"/>
                  <a:gd name="T10" fmla="*/ 32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0"/>
                    </a:moveTo>
                    <a:lnTo>
                      <a:pt x="0" y="0"/>
                    </a:lnTo>
                    <a:lnTo>
                      <a:pt x="0" y="184"/>
                    </a:lnTo>
                    <a:lnTo>
                      <a:pt x="0" y="184"/>
                    </a:lnTo>
                    <a:lnTo>
                      <a:pt x="222" y="58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9" name="Group 30"/>
            <p:cNvGrpSpPr/>
            <p:nvPr/>
          </p:nvGrpSpPr>
          <p:grpSpPr>
            <a:xfrm>
              <a:off x="4952858" y="2305050"/>
              <a:ext cx="508000" cy="584200"/>
              <a:chOff x="3413126" y="2305050"/>
              <a:chExt cx="508000" cy="584200"/>
            </a:xfrm>
          </p:grpSpPr>
          <p:sp>
            <p:nvSpPr>
              <p:cNvPr id="32" name="Freeform 47"/>
              <p:cNvSpPr/>
              <p:nvPr/>
            </p:nvSpPr>
            <p:spPr bwMode="auto">
              <a:xfrm>
                <a:off x="3413126" y="23050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256 w 320"/>
                  <a:gd name="T3" fmla="*/ 148 h 184"/>
                  <a:gd name="T4" fmla="*/ 0 w 320"/>
                  <a:gd name="T5" fmla="*/ 0 h 184"/>
                  <a:gd name="T6" fmla="*/ 0 w 320"/>
                  <a:gd name="T7" fmla="*/ 184 h 184"/>
                  <a:gd name="T8" fmla="*/ 32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256" y="148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48"/>
              <p:cNvSpPr/>
              <p:nvPr/>
            </p:nvSpPr>
            <p:spPr bwMode="auto">
              <a:xfrm>
                <a:off x="3413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" name="Group 31"/>
            <p:cNvGrpSpPr/>
            <p:nvPr/>
          </p:nvGrpSpPr>
          <p:grpSpPr>
            <a:xfrm>
              <a:off x="5460858" y="2889250"/>
              <a:ext cx="508000" cy="584200"/>
              <a:chOff x="3921126" y="2889250"/>
              <a:chExt cx="508000" cy="584200"/>
            </a:xfrm>
          </p:grpSpPr>
          <p:sp>
            <p:nvSpPr>
              <p:cNvPr id="30" name="Freeform 49"/>
              <p:cNvSpPr/>
              <p:nvPr/>
            </p:nvSpPr>
            <p:spPr bwMode="auto">
              <a:xfrm>
                <a:off x="3921126" y="31813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320 w 320"/>
                  <a:gd name="T3" fmla="*/ 0 h 184"/>
                  <a:gd name="T4" fmla="*/ 0 w 320"/>
                  <a:gd name="T5" fmla="*/ 0 h 184"/>
                  <a:gd name="T6" fmla="*/ 320 w 320"/>
                  <a:gd name="T7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320" y="0"/>
                    </a:lnTo>
                    <a:lnTo>
                      <a:pt x="0" y="0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50"/>
              <p:cNvSpPr/>
              <p:nvPr/>
            </p:nvSpPr>
            <p:spPr bwMode="auto">
              <a:xfrm>
                <a:off x="3921126" y="28892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184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1" name="Group 32"/>
            <p:cNvGrpSpPr/>
            <p:nvPr/>
          </p:nvGrpSpPr>
          <p:grpSpPr>
            <a:xfrm>
              <a:off x="4952858" y="3473450"/>
              <a:ext cx="508000" cy="584200"/>
              <a:chOff x="3413126" y="3473450"/>
              <a:chExt cx="508000" cy="584200"/>
            </a:xfrm>
          </p:grpSpPr>
          <p:sp>
            <p:nvSpPr>
              <p:cNvPr id="28" name="Freeform 51"/>
              <p:cNvSpPr/>
              <p:nvPr/>
            </p:nvSpPr>
            <p:spPr bwMode="auto">
              <a:xfrm>
                <a:off x="3413126" y="3473450"/>
                <a:ext cx="508000" cy="292100"/>
              </a:xfrm>
              <a:custGeom>
                <a:avLst/>
                <a:gdLst>
                  <a:gd name="T0" fmla="*/ 260 w 320"/>
                  <a:gd name="T1" fmla="*/ 150 h 184"/>
                  <a:gd name="T2" fmla="*/ 0 w 320"/>
                  <a:gd name="T3" fmla="*/ 0 h 184"/>
                  <a:gd name="T4" fmla="*/ 0 w 320"/>
                  <a:gd name="T5" fmla="*/ 184 h 184"/>
                  <a:gd name="T6" fmla="*/ 320 w 320"/>
                  <a:gd name="T7" fmla="*/ 184 h 184"/>
                  <a:gd name="T8" fmla="*/ 260 w 320"/>
                  <a:gd name="T9" fmla="*/ 15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260" y="150"/>
                    </a:move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260" y="150"/>
                    </a:ln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52"/>
              <p:cNvSpPr/>
              <p:nvPr/>
            </p:nvSpPr>
            <p:spPr bwMode="auto">
              <a:xfrm>
                <a:off x="3413126" y="37655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0 h 184"/>
                  <a:gd name="T6" fmla="*/ 320 w 320"/>
                  <a:gd name="T7" fmla="*/ 0 h 184"/>
                  <a:gd name="T8" fmla="*/ 0 w 320"/>
                  <a:gd name="T9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Group 33"/>
            <p:cNvGrpSpPr/>
            <p:nvPr/>
          </p:nvGrpSpPr>
          <p:grpSpPr>
            <a:xfrm>
              <a:off x="5460858" y="2305050"/>
              <a:ext cx="508000" cy="584200"/>
              <a:chOff x="3921126" y="2305050"/>
              <a:chExt cx="508000" cy="584200"/>
            </a:xfrm>
          </p:grpSpPr>
          <p:sp>
            <p:nvSpPr>
              <p:cNvPr id="26" name="Freeform 55"/>
              <p:cNvSpPr/>
              <p:nvPr/>
            </p:nvSpPr>
            <p:spPr bwMode="auto">
              <a:xfrm>
                <a:off x="3921126" y="23050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184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56"/>
              <p:cNvSpPr/>
              <p:nvPr/>
            </p:nvSpPr>
            <p:spPr bwMode="auto">
              <a:xfrm>
                <a:off x="3921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" name="Group 34"/>
            <p:cNvGrpSpPr/>
            <p:nvPr/>
          </p:nvGrpSpPr>
          <p:grpSpPr>
            <a:xfrm>
              <a:off x="4952858" y="2597150"/>
              <a:ext cx="1016000" cy="584200"/>
              <a:chOff x="3413126" y="2597150"/>
              <a:chExt cx="1016000" cy="584200"/>
            </a:xfrm>
          </p:grpSpPr>
          <p:sp>
            <p:nvSpPr>
              <p:cNvPr id="22" name="Freeform 58"/>
              <p:cNvSpPr/>
              <p:nvPr/>
            </p:nvSpPr>
            <p:spPr bwMode="auto">
              <a:xfrm>
                <a:off x="3413126" y="25971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0 h 184"/>
                  <a:gd name="T8" fmla="*/ 320 w 320"/>
                  <a:gd name="T9" fmla="*/ 0 h 184"/>
                  <a:gd name="T10" fmla="*/ 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59"/>
              <p:cNvSpPr/>
              <p:nvPr/>
            </p:nvSpPr>
            <p:spPr bwMode="auto">
              <a:xfrm>
                <a:off x="3921126" y="28892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60"/>
              <p:cNvSpPr/>
              <p:nvPr/>
            </p:nvSpPr>
            <p:spPr bwMode="auto">
              <a:xfrm>
                <a:off x="3413126" y="2889250"/>
                <a:ext cx="508000" cy="292100"/>
              </a:xfrm>
              <a:custGeom>
                <a:avLst/>
                <a:gdLst>
                  <a:gd name="T0" fmla="*/ 78 w 320"/>
                  <a:gd name="T1" fmla="*/ 4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78 w 320"/>
                  <a:gd name="T9" fmla="*/ 4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78" y="4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78" y="4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62"/>
              <p:cNvSpPr/>
              <p:nvPr/>
            </p:nvSpPr>
            <p:spPr bwMode="auto">
              <a:xfrm>
                <a:off x="3921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184 h 184"/>
                  <a:gd name="T8" fmla="*/ 0 w 320"/>
                  <a:gd name="T9" fmla="*/ 0 h 184"/>
                  <a:gd name="T10" fmla="*/ 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4" name="Group 35"/>
            <p:cNvGrpSpPr/>
            <p:nvPr/>
          </p:nvGrpSpPr>
          <p:grpSpPr>
            <a:xfrm>
              <a:off x="4952858" y="2012950"/>
              <a:ext cx="1016000" cy="584200"/>
              <a:chOff x="3413126" y="2012950"/>
              <a:chExt cx="1016000" cy="584200"/>
            </a:xfrm>
          </p:grpSpPr>
          <p:sp>
            <p:nvSpPr>
              <p:cNvPr id="18" name="Freeform 65"/>
              <p:cNvSpPr/>
              <p:nvPr/>
            </p:nvSpPr>
            <p:spPr bwMode="auto">
              <a:xfrm>
                <a:off x="3413126" y="2305050"/>
                <a:ext cx="508000" cy="292100"/>
              </a:xfrm>
              <a:custGeom>
                <a:avLst/>
                <a:gdLst>
                  <a:gd name="T0" fmla="*/ 320 w 320"/>
                  <a:gd name="T1" fmla="*/ 0 h 184"/>
                  <a:gd name="T2" fmla="*/ 0 w 320"/>
                  <a:gd name="T3" fmla="*/ 0 h 184"/>
                  <a:gd name="T4" fmla="*/ 0 w 320"/>
                  <a:gd name="T5" fmla="*/ 0 h 184"/>
                  <a:gd name="T6" fmla="*/ 256 w 320"/>
                  <a:gd name="T7" fmla="*/ 148 h 184"/>
                  <a:gd name="T8" fmla="*/ 320 w 320"/>
                  <a:gd name="T9" fmla="*/ 184 h 184"/>
                  <a:gd name="T10" fmla="*/ 32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56" y="148"/>
                    </a:lnTo>
                    <a:lnTo>
                      <a:pt x="320" y="184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66"/>
              <p:cNvSpPr/>
              <p:nvPr/>
            </p:nvSpPr>
            <p:spPr bwMode="auto">
              <a:xfrm>
                <a:off x="3921126" y="23050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0 w 320"/>
                  <a:gd name="T5" fmla="*/ 184 h 184"/>
                  <a:gd name="T6" fmla="*/ 320 w 320"/>
                  <a:gd name="T7" fmla="*/ 0 h 184"/>
                  <a:gd name="T8" fmla="*/ 320 w 320"/>
                  <a:gd name="T9" fmla="*/ 0 h 184"/>
                  <a:gd name="T10" fmla="*/ 0 w 320"/>
                  <a:gd name="T11" fmla="*/ 0 h 184"/>
                  <a:gd name="T12" fmla="*/ 0 w 320"/>
                  <a:gd name="T13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Freeform 67"/>
              <p:cNvSpPr/>
              <p:nvPr/>
            </p:nvSpPr>
            <p:spPr bwMode="auto">
              <a:xfrm>
                <a:off x="3413126" y="20129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320 w 320"/>
                  <a:gd name="T3" fmla="*/ 0 h 184"/>
                  <a:gd name="T4" fmla="*/ 320 w 320"/>
                  <a:gd name="T5" fmla="*/ 0 h 184"/>
                  <a:gd name="T6" fmla="*/ 216 w 320"/>
                  <a:gd name="T7" fmla="*/ 60 h 184"/>
                  <a:gd name="T8" fmla="*/ 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320" y="0"/>
                    </a:lnTo>
                    <a:lnTo>
                      <a:pt x="320" y="0"/>
                    </a:lnTo>
                    <a:lnTo>
                      <a:pt x="216" y="60"/>
                    </a:lnTo>
                    <a:lnTo>
                      <a:pt x="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71"/>
              <p:cNvSpPr/>
              <p:nvPr/>
            </p:nvSpPr>
            <p:spPr bwMode="auto">
              <a:xfrm>
                <a:off x="3921126" y="20129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5" name="Group 36"/>
            <p:cNvGrpSpPr/>
            <p:nvPr/>
          </p:nvGrpSpPr>
          <p:grpSpPr>
            <a:xfrm>
              <a:off x="4952858" y="1717675"/>
              <a:ext cx="508000" cy="587375"/>
              <a:chOff x="3413126" y="1717675"/>
              <a:chExt cx="508000" cy="587375"/>
            </a:xfrm>
          </p:grpSpPr>
          <p:sp>
            <p:nvSpPr>
              <p:cNvPr id="16" name="Freeform 74"/>
              <p:cNvSpPr/>
              <p:nvPr/>
            </p:nvSpPr>
            <p:spPr bwMode="auto">
              <a:xfrm>
                <a:off x="3413126" y="2012950"/>
                <a:ext cx="508000" cy="292100"/>
              </a:xfrm>
              <a:custGeom>
                <a:avLst/>
                <a:gdLst>
                  <a:gd name="T0" fmla="*/ 216 w 320"/>
                  <a:gd name="T1" fmla="*/ 60 h 184"/>
                  <a:gd name="T2" fmla="*/ 320 w 320"/>
                  <a:gd name="T3" fmla="*/ 0 h 184"/>
                  <a:gd name="T4" fmla="*/ 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  <a:gd name="T10" fmla="*/ 216 w 320"/>
                  <a:gd name="T11" fmla="*/ 6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216" y="60"/>
                    </a:move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0" y="184"/>
                    </a:lnTo>
                    <a:lnTo>
                      <a:pt x="216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Freeform 75"/>
              <p:cNvSpPr/>
              <p:nvPr/>
            </p:nvSpPr>
            <p:spPr bwMode="auto">
              <a:xfrm>
                <a:off x="3413126" y="1717675"/>
                <a:ext cx="508000" cy="295275"/>
              </a:xfrm>
              <a:custGeom>
                <a:avLst/>
                <a:gdLst>
                  <a:gd name="T0" fmla="*/ 320 w 320"/>
                  <a:gd name="T1" fmla="*/ 186 h 186"/>
                  <a:gd name="T2" fmla="*/ 0 w 320"/>
                  <a:gd name="T3" fmla="*/ 0 h 186"/>
                  <a:gd name="T4" fmla="*/ 0 w 320"/>
                  <a:gd name="T5" fmla="*/ 186 h 186"/>
                  <a:gd name="T6" fmla="*/ 320 w 320"/>
                  <a:gd name="T7" fmla="*/ 186 h 186"/>
                  <a:gd name="T8" fmla="*/ 320 w 320"/>
                  <a:gd name="T9" fmla="*/ 186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6">
                    <a:moveTo>
                      <a:pt x="320" y="186"/>
                    </a:moveTo>
                    <a:lnTo>
                      <a:pt x="0" y="0"/>
                    </a:lnTo>
                    <a:lnTo>
                      <a:pt x="0" y="186"/>
                    </a:lnTo>
                    <a:lnTo>
                      <a:pt x="320" y="186"/>
                    </a:lnTo>
                    <a:lnTo>
                      <a:pt x="320" y="18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0" name="Group 61"/>
          <p:cNvGrpSpPr/>
          <p:nvPr/>
        </p:nvGrpSpPr>
        <p:grpSpPr>
          <a:xfrm flipH="1">
            <a:off x="9907054" y="968779"/>
            <a:ext cx="2283881" cy="4377921"/>
            <a:chOff x="4952858" y="1717675"/>
            <a:chExt cx="1016000" cy="2339975"/>
          </a:xfrm>
        </p:grpSpPr>
        <p:grpSp>
          <p:nvGrpSpPr>
            <p:cNvPr id="41" name="Group 62"/>
            <p:cNvGrpSpPr/>
            <p:nvPr/>
          </p:nvGrpSpPr>
          <p:grpSpPr>
            <a:xfrm>
              <a:off x="4952858" y="3181350"/>
              <a:ext cx="1016000" cy="584200"/>
              <a:chOff x="3413126" y="3181350"/>
              <a:chExt cx="1016000" cy="584200"/>
            </a:xfrm>
          </p:grpSpPr>
          <p:sp>
            <p:nvSpPr>
              <p:cNvPr id="70" name="Freeform 35"/>
              <p:cNvSpPr/>
              <p:nvPr/>
            </p:nvSpPr>
            <p:spPr bwMode="auto">
              <a:xfrm>
                <a:off x="3921126" y="34734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Freeform 38"/>
              <p:cNvSpPr/>
              <p:nvPr/>
            </p:nvSpPr>
            <p:spPr bwMode="auto">
              <a:xfrm>
                <a:off x="3921126" y="31813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184 h 184"/>
                  <a:gd name="T8" fmla="*/ 0 w 320"/>
                  <a:gd name="T9" fmla="*/ 0 h 184"/>
                  <a:gd name="T10" fmla="*/ 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Freeform 39"/>
              <p:cNvSpPr/>
              <p:nvPr/>
            </p:nvSpPr>
            <p:spPr bwMode="auto">
              <a:xfrm>
                <a:off x="3413126" y="31813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0 h 184"/>
                  <a:gd name="T8" fmla="*/ 222 w 320"/>
                  <a:gd name="T9" fmla="*/ 58 h 184"/>
                  <a:gd name="T10" fmla="*/ 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0"/>
                    </a:lnTo>
                    <a:lnTo>
                      <a:pt x="222" y="58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Freeform 41"/>
              <p:cNvSpPr/>
              <p:nvPr/>
            </p:nvSpPr>
            <p:spPr bwMode="auto">
              <a:xfrm>
                <a:off x="3413126" y="3473450"/>
                <a:ext cx="508000" cy="292100"/>
              </a:xfrm>
              <a:custGeom>
                <a:avLst/>
                <a:gdLst>
                  <a:gd name="T0" fmla="*/ 260 w 320"/>
                  <a:gd name="T1" fmla="*/ 150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260 w 320"/>
                  <a:gd name="T9" fmla="*/ 15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260" y="150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260" y="150"/>
                    </a:ln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2" name="Group 63"/>
            <p:cNvGrpSpPr/>
            <p:nvPr/>
          </p:nvGrpSpPr>
          <p:grpSpPr>
            <a:xfrm>
              <a:off x="4952858" y="2889250"/>
              <a:ext cx="508000" cy="584200"/>
              <a:chOff x="3413126" y="2889250"/>
              <a:chExt cx="508000" cy="584200"/>
            </a:xfrm>
          </p:grpSpPr>
          <p:sp>
            <p:nvSpPr>
              <p:cNvPr id="68" name="Freeform 42"/>
              <p:cNvSpPr/>
              <p:nvPr/>
            </p:nvSpPr>
            <p:spPr bwMode="auto">
              <a:xfrm>
                <a:off x="3413126" y="28892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78 w 320"/>
                  <a:gd name="T3" fmla="*/ 44 h 184"/>
                  <a:gd name="T4" fmla="*/ 0 w 320"/>
                  <a:gd name="T5" fmla="*/ 0 h 184"/>
                  <a:gd name="T6" fmla="*/ 0 w 320"/>
                  <a:gd name="T7" fmla="*/ 184 h 184"/>
                  <a:gd name="T8" fmla="*/ 32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78" y="44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Freeform 43"/>
              <p:cNvSpPr/>
              <p:nvPr/>
            </p:nvSpPr>
            <p:spPr bwMode="auto">
              <a:xfrm>
                <a:off x="3413126" y="3181350"/>
                <a:ext cx="508000" cy="292100"/>
              </a:xfrm>
              <a:custGeom>
                <a:avLst/>
                <a:gdLst>
                  <a:gd name="T0" fmla="*/ 320 w 320"/>
                  <a:gd name="T1" fmla="*/ 0 h 184"/>
                  <a:gd name="T2" fmla="*/ 0 w 320"/>
                  <a:gd name="T3" fmla="*/ 0 h 184"/>
                  <a:gd name="T4" fmla="*/ 0 w 320"/>
                  <a:gd name="T5" fmla="*/ 184 h 184"/>
                  <a:gd name="T6" fmla="*/ 0 w 320"/>
                  <a:gd name="T7" fmla="*/ 184 h 184"/>
                  <a:gd name="T8" fmla="*/ 222 w 320"/>
                  <a:gd name="T9" fmla="*/ 58 h 184"/>
                  <a:gd name="T10" fmla="*/ 32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0"/>
                    </a:moveTo>
                    <a:lnTo>
                      <a:pt x="0" y="0"/>
                    </a:lnTo>
                    <a:lnTo>
                      <a:pt x="0" y="184"/>
                    </a:lnTo>
                    <a:lnTo>
                      <a:pt x="0" y="184"/>
                    </a:lnTo>
                    <a:lnTo>
                      <a:pt x="222" y="58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3" name="Group 64"/>
            <p:cNvGrpSpPr/>
            <p:nvPr/>
          </p:nvGrpSpPr>
          <p:grpSpPr>
            <a:xfrm>
              <a:off x="4952858" y="2305050"/>
              <a:ext cx="508000" cy="584200"/>
              <a:chOff x="3413126" y="2305050"/>
              <a:chExt cx="508000" cy="584200"/>
            </a:xfrm>
          </p:grpSpPr>
          <p:sp>
            <p:nvSpPr>
              <p:cNvPr id="66" name="Freeform 47"/>
              <p:cNvSpPr/>
              <p:nvPr/>
            </p:nvSpPr>
            <p:spPr bwMode="auto">
              <a:xfrm>
                <a:off x="3413126" y="23050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256 w 320"/>
                  <a:gd name="T3" fmla="*/ 148 h 184"/>
                  <a:gd name="T4" fmla="*/ 0 w 320"/>
                  <a:gd name="T5" fmla="*/ 0 h 184"/>
                  <a:gd name="T6" fmla="*/ 0 w 320"/>
                  <a:gd name="T7" fmla="*/ 184 h 184"/>
                  <a:gd name="T8" fmla="*/ 32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256" y="148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Freeform 48"/>
              <p:cNvSpPr/>
              <p:nvPr/>
            </p:nvSpPr>
            <p:spPr bwMode="auto">
              <a:xfrm>
                <a:off x="3413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4" name="Group 65"/>
            <p:cNvGrpSpPr/>
            <p:nvPr/>
          </p:nvGrpSpPr>
          <p:grpSpPr>
            <a:xfrm>
              <a:off x="5460858" y="2889250"/>
              <a:ext cx="508000" cy="584200"/>
              <a:chOff x="3921126" y="2889250"/>
              <a:chExt cx="508000" cy="584200"/>
            </a:xfrm>
          </p:grpSpPr>
          <p:sp>
            <p:nvSpPr>
              <p:cNvPr id="64" name="Freeform 49"/>
              <p:cNvSpPr/>
              <p:nvPr/>
            </p:nvSpPr>
            <p:spPr bwMode="auto">
              <a:xfrm>
                <a:off x="3921126" y="31813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320 w 320"/>
                  <a:gd name="T3" fmla="*/ 0 h 184"/>
                  <a:gd name="T4" fmla="*/ 0 w 320"/>
                  <a:gd name="T5" fmla="*/ 0 h 184"/>
                  <a:gd name="T6" fmla="*/ 320 w 320"/>
                  <a:gd name="T7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320" y="0"/>
                    </a:lnTo>
                    <a:lnTo>
                      <a:pt x="0" y="0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Freeform 50"/>
              <p:cNvSpPr/>
              <p:nvPr/>
            </p:nvSpPr>
            <p:spPr bwMode="auto">
              <a:xfrm>
                <a:off x="3921126" y="28892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184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5" name="Group 66"/>
            <p:cNvGrpSpPr/>
            <p:nvPr/>
          </p:nvGrpSpPr>
          <p:grpSpPr>
            <a:xfrm>
              <a:off x="4952858" y="3473450"/>
              <a:ext cx="508000" cy="584200"/>
              <a:chOff x="3413126" y="3473450"/>
              <a:chExt cx="508000" cy="584200"/>
            </a:xfrm>
          </p:grpSpPr>
          <p:sp>
            <p:nvSpPr>
              <p:cNvPr id="62" name="Freeform 51"/>
              <p:cNvSpPr/>
              <p:nvPr/>
            </p:nvSpPr>
            <p:spPr bwMode="auto">
              <a:xfrm>
                <a:off x="3413126" y="3473450"/>
                <a:ext cx="508000" cy="292100"/>
              </a:xfrm>
              <a:custGeom>
                <a:avLst/>
                <a:gdLst>
                  <a:gd name="T0" fmla="*/ 260 w 320"/>
                  <a:gd name="T1" fmla="*/ 150 h 184"/>
                  <a:gd name="T2" fmla="*/ 0 w 320"/>
                  <a:gd name="T3" fmla="*/ 0 h 184"/>
                  <a:gd name="T4" fmla="*/ 0 w 320"/>
                  <a:gd name="T5" fmla="*/ 184 h 184"/>
                  <a:gd name="T6" fmla="*/ 320 w 320"/>
                  <a:gd name="T7" fmla="*/ 184 h 184"/>
                  <a:gd name="T8" fmla="*/ 260 w 320"/>
                  <a:gd name="T9" fmla="*/ 15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260" y="150"/>
                    </a:moveTo>
                    <a:lnTo>
                      <a:pt x="0" y="0"/>
                    </a:lnTo>
                    <a:lnTo>
                      <a:pt x="0" y="184"/>
                    </a:lnTo>
                    <a:lnTo>
                      <a:pt x="320" y="184"/>
                    </a:lnTo>
                    <a:lnTo>
                      <a:pt x="260" y="150"/>
                    </a:ln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Freeform 52"/>
              <p:cNvSpPr/>
              <p:nvPr/>
            </p:nvSpPr>
            <p:spPr bwMode="auto">
              <a:xfrm>
                <a:off x="3413126" y="37655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0 h 184"/>
                  <a:gd name="T6" fmla="*/ 320 w 320"/>
                  <a:gd name="T7" fmla="*/ 0 h 184"/>
                  <a:gd name="T8" fmla="*/ 0 w 320"/>
                  <a:gd name="T9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2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6" name="Group 67"/>
            <p:cNvGrpSpPr/>
            <p:nvPr/>
          </p:nvGrpSpPr>
          <p:grpSpPr>
            <a:xfrm>
              <a:off x="5460858" y="2305050"/>
              <a:ext cx="508000" cy="584200"/>
              <a:chOff x="3921126" y="2305050"/>
              <a:chExt cx="508000" cy="584200"/>
            </a:xfrm>
          </p:grpSpPr>
          <p:sp>
            <p:nvSpPr>
              <p:cNvPr id="60" name="Freeform 55"/>
              <p:cNvSpPr/>
              <p:nvPr/>
            </p:nvSpPr>
            <p:spPr bwMode="auto">
              <a:xfrm>
                <a:off x="3921126" y="23050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184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Freeform 56"/>
              <p:cNvSpPr/>
              <p:nvPr/>
            </p:nvSpPr>
            <p:spPr bwMode="auto">
              <a:xfrm>
                <a:off x="3921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7" name="Group 68"/>
            <p:cNvGrpSpPr/>
            <p:nvPr/>
          </p:nvGrpSpPr>
          <p:grpSpPr>
            <a:xfrm>
              <a:off x="4952858" y="2597150"/>
              <a:ext cx="1016000" cy="584200"/>
              <a:chOff x="3413126" y="2597150"/>
              <a:chExt cx="1016000" cy="584200"/>
            </a:xfrm>
          </p:grpSpPr>
          <p:sp>
            <p:nvSpPr>
              <p:cNvPr id="56" name="Freeform 58"/>
              <p:cNvSpPr/>
              <p:nvPr/>
            </p:nvSpPr>
            <p:spPr bwMode="auto">
              <a:xfrm>
                <a:off x="3413126" y="25971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0 h 184"/>
                  <a:gd name="T8" fmla="*/ 320 w 320"/>
                  <a:gd name="T9" fmla="*/ 0 h 184"/>
                  <a:gd name="T10" fmla="*/ 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reeform 59"/>
              <p:cNvSpPr/>
              <p:nvPr/>
            </p:nvSpPr>
            <p:spPr bwMode="auto">
              <a:xfrm>
                <a:off x="3921126" y="28892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Freeform 60"/>
              <p:cNvSpPr/>
              <p:nvPr/>
            </p:nvSpPr>
            <p:spPr bwMode="auto">
              <a:xfrm>
                <a:off x="3413126" y="2889250"/>
                <a:ext cx="508000" cy="292100"/>
              </a:xfrm>
              <a:custGeom>
                <a:avLst/>
                <a:gdLst>
                  <a:gd name="T0" fmla="*/ 78 w 320"/>
                  <a:gd name="T1" fmla="*/ 44 h 184"/>
                  <a:gd name="T2" fmla="*/ 320 w 320"/>
                  <a:gd name="T3" fmla="*/ 184 h 184"/>
                  <a:gd name="T4" fmla="*/ 320 w 320"/>
                  <a:gd name="T5" fmla="*/ 0 h 184"/>
                  <a:gd name="T6" fmla="*/ 0 w 320"/>
                  <a:gd name="T7" fmla="*/ 0 h 184"/>
                  <a:gd name="T8" fmla="*/ 78 w 320"/>
                  <a:gd name="T9" fmla="*/ 4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78" y="44"/>
                    </a:moveTo>
                    <a:lnTo>
                      <a:pt x="320" y="184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78" y="44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Freeform 62"/>
              <p:cNvSpPr/>
              <p:nvPr/>
            </p:nvSpPr>
            <p:spPr bwMode="auto">
              <a:xfrm>
                <a:off x="3921126" y="2597150"/>
                <a:ext cx="508000" cy="292100"/>
              </a:xfrm>
              <a:custGeom>
                <a:avLst/>
                <a:gdLst>
                  <a:gd name="T0" fmla="*/ 0 w 320"/>
                  <a:gd name="T1" fmla="*/ 0 h 184"/>
                  <a:gd name="T2" fmla="*/ 0 w 320"/>
                  <a:gd name="T3" fmla="*/ 184 h 184"/>
                  <a:gd name="T4" fmla="*/ 320 w 320"/>
                  <a:gd name="T5" fmla="*/ 184 h 184"/>
                  <a:gd name="T6" fmla="*/ 320 w 320"/>
                  <a:gd name="T7" fmla="*/ 184 h 184"/>
                  <a:gd name="T8" fmla="*/ 0 w 320"/>
                  <a:gd name="T9" fmla="*/ 0 h 184"/>
                  <a:gd name="T10" fmla="*/ 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0" y="0"/>
                    </a:moveTo>
                    <a:lnTo>
                      <a:pt x="0" y="184"/>
                    </a:lnTo>
                    <a:lnTo>
                      <a:pt x="320" y="184"/>
                    </a:ln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8" name="Group 69"/>
            <p:cNvGrpSpPr/>
            <p:nvPr/>
          </p:nvGrpSpPr>
          <p:grpSpPr>
            <a:xfrm>
              <a:off x="4952858" y="2012950"/>
              <a:ext cx="1016000" cy="584200"/>
              <a:chOff x="3413126" y="2012950"/>
              <a:chExt cx="1016000" cy="584200"/>
            </a:xfrm>
          </p:grpSpPr>
          <p:sp>
            <p:nvSpPr>
              <p:cNvPr id="52" name="Freeform 65"/>
              <p:cNvSpPr/>
              <p:nvPr/>
            </p:nvSpPr>
            <p:spPr bwMode="auto">
              <a:xfrm>
                <a:off x="3413126" y="2305050"/>
                <a:ext cx="508000" cy="292100"/>
              </a:xfrm>
              <a:custGeom>
                <a:avLst/>
                <a:gdLst>
                  <a:gd name="T0" fmla="*/ 320 w 320"/>
                  <a:gd name="T1" fmla="*/ 0 h 184"/>
                  <a:gd name="T2" fmla="*/ 0 w 320"/>
                  <a:gd name="T3" fmla="*/ 0 h 184"/>
                  <a:gd name="T4" fmla="*/ 0 w 320"/>
                  <a:gd name="T5" fmla="*/ 0 h 184"/>
                  <a:gd name="T6" fmla="*/ 256 w 320"/>
                  <a:gd name="T7" fmla="*/ 148 h 184"/>
                  <a:gd name="T8" fmla="*/ 320 w 320"/>
                  <a:gd name="T9" fmla="*/ 184 h 184"/>
                  <a:gd name="T10" fmla="*/ 320 w 320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56" y="148"/>
                    </a:lnTo>
                    <a:lnTo>
                      <a:pt x="320" y="184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Freeform 66"/>
              <p:cNvSpPr/>
              <p:nvPr/>
            </p:nvSpPr>
            <p:spPr bwMode="auto">
              <a:xfrm>
                <a:off x="3921126" y="23050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0 w 320"/>
                  <a:gd name="T3" fmla="*/ 184 h 184"/>
                  <a:gd name="T4" fmla="*/ 0 w 320"/>
                  <a:gd name="T5" fmla="*/ 184 h 184"/>
                  <a:gd name="T6" fmla="*/ 320 w 320"/>
                  <a:gd name="T7" fmla="*/ 0 h 184"/>
                  <a:gd name="T8" fmla="*/ 320 w 320"/>
                  <a:gd name="T9" fmla="*/ 0 h 184"/>
                  <a:gd name="T10" fmla="*/ 0 w 320"/>
                  <a:gd name="T11" fmla="*/ 0 h 184"/>
                  <a:gd name="T12" fmla="*/ 0 w 320"/>
                  <a:gd name="T13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0" y="184"/>
                    </a:lnTo>
                    <a:lnTo>
                      <a:pt x="0" y="184"/>
                    </a:lnTo>
                    <a:lnTo>
                      <a:pt x="320" y="0"/>
                    </a:ln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Freeform 67"/>
              <p:cNvSpPr/>
              <p:nvPr/>
            </p:nvSpPr>
            <p:spPr bwMode="auto">
              <a:xfrm>
                <a:off x="3413126" y="2012950"/>
                <a:ext cx="508000" cy="292100"/>
              </a:xfrm>
              <a:custGeom>
                <a:avLst/>
                <a:gdLst>
                  <a:gd name="T0" fmla="*/ 320 w 320"/>
                  <a:gd name="T1" fmla="*/ 184 h 184"/>
                  <a:gd name="T2" fmla="*/ 320 w 320"/>
                  <a:gd name="T3" fmla="*/ 0 h 184"/>
                  <a:gd name="T4" fmla="*/ 320 w 320"/>
                  <a:gd name="T5" fmla="*/ 0 h 184"/>
                  <a:gd name="T6" fmla="*/ 216 w 320"/>
                  <a:gd name="T7" fmla="*/ 60 h 184"/>
                  <a:gd name="T8" fmla="*/ 0 w 320"/>
                  <a:gd name="T9" fmla="*/ 184 h 184"/>
                  <a:gd name="T10" fmla="*/ 320 w 320"/>
                  <a:gd name="T1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320" y="184"/>
                    </a:moveTo>
                    <a:lnTo>
                      <a:pt x="320" y="0"/>
                    </a:lnTo>
                    <a:lnTo>
                      <a:pt x="320" y="0"/>
                    </a:lnTo>
                    <a:lnTo>
                      <a:pt x="216" y="60"/>
                    </a:lnTo>
                    <a:lnTo>
                      <a:pt x="0" y="184"/>
                    </a:lnTo>
                    <a:lnTo>
                      <a:pt x="32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Freeform 71"/>
              <p:cNvSpPr/>
              <p:nvPr/>
            </p:nvSpPr>
            <p:spPr bwMode="auto">
              <a:xfrm>
                <a:off x="3921126" y="2012950"/>
                <a:ext cx="508000" cy="292100"/>
              </a:xfrm>
              <a:custGeom>
                <a:avLst/>
                <a:gdLst>
                  <a:gd name="T0" fmla="*/ 0 w 320"/>
                  <a:gd name="T1" fmla="*/ 184 h 184"/>
                  <a:gd name="T2" fmla="*/ 320 w 320"/>
                  <a:gd name="T3" fmla="*/ 184 h 184"/>
                  <a:gd name="T4" fmla="*/ 0 w 320"/>
                  <a:gd name="T5" fmla="*/ 0 h 184"/>
                  <a:gd name="T6" fmla="*/ 0 w 320"/>
                  <a:gd name="T7" fmla="*/ 0 h 184"/>
                  <a:gd name="T8" fmla="*/ 0 w 320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4">
                    <a:moveTo>
                      <a:pt x="0" y="184"/>
                    </a:moveTo>
                    <a:lnTo>
                      <a:pt x="320" y="18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9" name="Group 70"/>
            <p:cNvGrpSpPr/>
            <p:nvPr/>
          </p:nvGrpSpPr>
          <p:grpSpPr>
            <a:xfrm>
              <a:off x="4952858" y="1717675"/>
              <a:ext cx="508000" cy="587375"/>
              <a:chOff x="3413126" y="1717675"/>
              <a:chExt cx="508000" cy="587375"/>
            </a:xfrm>
          </p:grpSpPr>
          <p:sp>
            <p:nvSpPr>
              <p:cNvPr id="50" name="Freeform 74"/>
              <p:cNvSpPr/>
              <p:nvPr/>
            </p:nvSpPr>
            <p:spPr bwMode="auto">
              <a:xfrm>
                <a:off x="3413126" y="2012950"/>
                <a:ext cx="508000" cy="292100"/>
              </a:xfrm>
              <a:custGeom>
                <a:avLst/>
                <a:gdLst>
                  <a:gd name="T0" fmla="*/ 216 w 320"/>
                  <a:gd name="T1" fmla="*/ 60 h 184"/>
                  <a:gd name="T2" fmla="*/ 320 w 320"/>
                  <a:gd name="T3" fmla="*/ 0 h 184"/>
                  <a:gd name="T4" fmla="*/ 0 w 320"/>
                  <a:gd name="T5" fmla="*/ 0 h 184"/>
                  <a:gd name="T6" fmla="*/ 0 w 320"/>
                  <a:gd name="T7" fmla="*/ 184 h 184"/>
                  <a:gd name="T8" fmla="*/ 0 w 320"/>
                  <a:gd name="T9" fmla="*/ 184 h 184"/>
                  <a:gd name="T10" fmla="*/ 216 w 320"/>
                  <a:gd name="T11" fmla="*/ 6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0" h="184">
                    <a:moveTo>
                      <a:pt x="216" y="60"/>
                    </a:moveTo>
                    <a:lnTo>
                      <a:pt x="320" y="0"/>
                    </a:lnTo>
                    <a:lnTo>
                      <a:pt x="0" y="0"/>
                    </a:lnTo>
                    <a:lnTo>
                      <a:pt x="0" y="184"/>
                    </a:lnTo>
                    <a:lnTo>
                      <a:pt x="0" y="184"/>
                    </a:lnTo>
                    <a:lnTo>
                      <a:pt x="216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Freeform 75"/>
              <p:cNvSpPr/>
              <p:nvPr/>
            </p:nvSpPr>
            <p:spPr bwMode="auto">
              <a:xfrm>
                <a:off x="3413126" y="1717675"/>
                <a:ext cx="508000" cy="295275"/>
              </a:xfrm>
              <a:custGeom>
                <a:avLst/>
                <a:gdLst>
                  <a:gd name="T0" fmla="*/ 320 w 320"/>
                  <a:gd name="T1" fmla="*/ 186 h 186"/>
                  <a:gd name="T2" fmla="*/ 0 w 320"/>
                  <a:gd name="T3" fmla="*/ 0 h 186"/>
                  <a:gd name="T4" fmla="*/ 0 w 320"/>
                  <a:gd name="T5" fmla="*/ 186 h 186"/>
                  <a:gd name="T6" fmla="*/ 320 w 320"/>
                  <a:gd name="T7" fmla="*/ 186 h 186"/>
                  <a:gd name="T8" fmla="*/ 320 w 320"/>
                  <a:gd name="T9" fmla="*/ 186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0" h="186">
                    <a:moveTo>
                      <a:pt x="320" y="186"/>
                    </a:moveTo>
                    <a:lnTo>
                      <a:pt x="0" y="0"/>
                    </a:lnTo>
                    <a:lnTo>
                      <a:pt x="0" y="186"/>
                    </a:lnTo>
                    <a:lnTo>
                      <a:pt x="320" y="186"/>
                    </a:lnTo>
                    <a:lnTo>
                      <a:pt x="320" y="18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pPr lvl="0"/>
                <a:endParaRPr lang="en-US"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44801" y="1574800"/>
            <a:ext cx="6503986" cy="1893869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9600"/>
            </a:lvl1pPr>
          </a:lstStyle>
          <a:p>
            <a:r>
              <a:rPr lang="zh-CN" altLang="en-US" dirty="0" smtClean="0"/>
              <a:t>编辑</a:t>
            </a:r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8" name="文本占位符 77"/>
          <p:cNvSpPr>
            <a:spLocks noGrp="1"/>
          </p:cNvSpPr>
          <p:nvPr>
            <p:ph type="body" sz="quarter" idx="13" hasCustomPrompt="1"/>
          </p:nvPr>
        </p:nvSpPr>
        <p:spPr>
          <a:xfrm>
            <a:off x="2844340" y="3523231"/>
            <a:ext cx="6504375" cy="1120756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4800"/>
            </a:lvl1pPr>
          </a:lstStyle>
          <a:p>
            <a:pPr lvl="0"/>
            <a:r>
              <a:rPr lang="zh-CN" altLang="en-US" dirty="0" smtClean="0"/>
              <a:t>编辑文本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588" y="0"/>
            <a:ext cx="12190412" cy="437566"/>
            <a:chOff x="1588" y="0"/>
            <a:chExt cx="12190412" cy="437566"/>
          </a:xfrm>
        </p:grpSpPr>
        <p:sp>
          <p:nvSpPr>
            <p:cNvPr id="36" name="Rectangle 61"/>
            <p:cNvSpPr>
              <a:spLocks noChangeArrowheads="1"/>
            </p:cNvSpPr>
            <p:nvPr/>
          </p:nvSpPr>
          <p:spPr bwMode="auto">
            <a:xfrm>
              <a:off x="1588" y="0"/>
              <a:ext cx="9140825" cy="43597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" name="Freeform 62"/>
            <p:cNvSpPr/>
            <p:nvPr/>
          </p:nvSpPr>
          <p:spPr bwMode="auto">
            <a:xfrm>
              <a:off x="1588" y="1002"/>
              <a:ext cx="12190412" cy="434975"/>
            </a:xfrm>
            <a:custGeom>
              <a:avLst/>
              <a:gdLst>
                <a:gd name="T0" fmla="*/ 5758 w 5758"/>
                <a:gd name="T1" fmla="*/ 0 h 794"/>
                <a:gd name="T2" fmla="*/ 5758 w 5758"/>
                <a:gd name="T3" fmla="*/ 794 h 794"/>
                <a:gd name="T4" fmla="*/ 230 w 5758"/>
                <a:gd name="T5" fmla="*/ 794 h 794"/>
                <a:gd name="T6" fmla="*/ 0 w 5758"/>
                <a:gd name="T7" fmla="*/ 396 h 794"/>
                <a:gd name="T8" fmla="*/ 0 w 5758"/>
                <a:gd name="T9" fmla="*/ 0 h 794"/>
                <a:gd name="T10" fmla="*/ 5758 w 5758"/>
                <a:gd name="T11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58" h="794">
                  <a:moveTo>
                    <a:pt x="5758" y="0"/>
                  </a:moveTo>
                  <a:lnTo>
                    <a:pt x="5758" y="794"/>
                  </a:lnTo>
                  <a:lnTo>
                    <a:pt x="230" y="794"/>
                  </a:lnTo>
                  <a:lnTo>
                    <a:pt x="0" y="396"/>
                  </a:lnTo>
                  <a:lnTo>
                    <a:pt x="0" y="0"/>
                  </a:lnTo>
                  <a:lnTo>
                    <a:pt x="575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/>
            </a:p>
          </p:txBody>
        </p:sp>
        <p:grpSp>
          <p:nvGrpSpPr>
            <p:cNvPr id="38" name="Group 25"/>
            <p:cNvGrpSpPr/>
            <p:nvPr/>
          </p:nvGrpSpPr>
          <p:grpSpPr>
            <a:xfrm rot="5400000">
              <a:off x="10869109" y="-885324"/>
              <a:ext cx="435977" cy="2209803"/>
              <a:chOff x="4952858" y="2305049"/>
              <a:chExt cx="1016004" cy="1752601"/>
            </a:xfrm>
          </p:grpSpPr>
          <p:grpSp>
            <p:nvGrpSpPr>
              <p:cNvPr id="39" name="Group 26"/>
              <p:cNvGrpSpPr/>
              <p:nvPr/>
            </p:nvGrpSpPr>
            <p:grpSpPr>
              <a:xfrm>
                <a:off x="4952858" y="3181347"/>
                <a:ext cx="1016000" cy="584200"/>
                <a:chOff x="3413126" y="3181350"/>
                <a:chExt cx="1016000" cy="584200"/>
              </a:xfrm>
            </p:grpSpPr>
            <p:sp>
              <p:nvSpPr>
                <p:cNvPr id="63" name="Freeform 35"/>
                <p:cNvSpPr/>
                <p:nvPr/>
              </p:nvSpPr>
              <p:spPr bwMode="auto">
                <a:xfrm>
                  <a:off x="3921126" y="34734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4" name="Freeform 38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5" name="Freeform 39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222 w 320"/>
                    <a:gd name="T9" fmla="*/ 58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222" y="58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6" name="Freeform 41"/>
                <p:cNvSpPr/>
                <p:nvPr/>
              </p:nvSpPr>
              <p:spPr bwMode="auto">
                <a:xfrm>
                  <a:off x="3413126" y="3473450"/>
                  <a:ext cx="508000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0" name="Group 27"/>
              <p:cNvGrpSpPr/>
              <p:nvPr/>
            </p:nvGrpSpPr>
            <p:grpSpPr>
              <a:xfrm>
                <a:off x="4952859" y="2889248"/>
                <a:ext cx="508001" cy="584199"/>
                <a:chOff x="3413126" y="2889250"/>
                <a:chExt cx="508000" cy="584200"/>
              </a:xfrm>
            </p:grpSpPr>
            <p:sp>
              <p:nvSpPr>
                <p:cNvPr id="61" name="Freeform 42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78 w 320"/>
                    <a:gd name="T3" fmla="*/ 44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78" y="44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2" name="Freeform 43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0 w 320"/>
                    <a:gd name="T7" fmla="*/ 184 h 184"/>
                    <a:gd name="T8" fmla="*/ 222 w 320"/>
                    <a:gd name="T9" fmla="*/ 58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222" y="58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1" name="Group 28"/>
              <p:cNvGrpSpPr/>
              <p:nvPr/>
            </p:nvGrpSpPr>
            <p:grpSpPr>
              <a:xfrm>
                <a:off x="4952859" y="2305049"/>
                <a:ext cx="508001" cy="584199"/>
                <a:chOff x="3413126" y="2305050"/>
                <a:chExt cx="508000" cy="584200"/>
              </a:xfrm>
            </p:grpSpPr>
            <p:sp>
              <p:nvSpPr>
                <p:cNvPr id="59" name="Freeform 47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256 w 320"/>
                    <a:gd name="T3" fmla="*/ 148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256" y="148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0" name="Freeform 4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2" name="Group 29"/>
              <p:cNvGrpSpPr/>
              <p:nvPr/>
            </p:nvGrpSpPr>
            <p:grpSpPr>
              <a:xfrm>
                <a:off x="5460858" y="2889248"/>
                <a:ext cx="508001" cy="584199"/>
                <a:chOff x="3921126" y="2889250"/>
                <a:chExt cx="508000" cy="584200"/>
              </a:xfrm>
            </p:grpSpPr>
            <p:sp>
              <p:nvSpPr>
                <p:cNvPr id="57" name="Freeform 49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320 w 320"/>
                    <a:gd name="T3" fmla="*/ 0 h 184"/>
                    <a:gd name="T4" fmla="*/ 0 w 320"/>
                    <a:gd name="T5" fmla="*/ 0 h 184"/>
                    <a:gd name="T6" fmla="*/ 320 w 320"/>
                    <a:gd name="T7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8" name="Freeform 50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3" name="Group 30"/>
              <p:cNvGrpSpPr/>
              <p:nvPr/>
            </p:nvGrpSpPr>
            <p:grpSpPr>
              <a:xfrm>
                <a:off x="4952858" y="3473448"/>
                <a:ext cx="508002" cy="584202"/>
                <a:chOff x="3413126" y="3473448"/>
                <a:chExt cx="508002" cy="584202"/>
              </a:xfrm>
            </p:grpSpPr>
            <p:sp>
              <p:nvSpPr>
                <p:cNvPr id="55" name="Freeform 51"/>
                <p:cNvSpPr/>
                <p:nvPr/>
              </p:nvSpPr>
              <p:spPr bwMode="auto">
                <a:xfrm>
                  <a:off x="3413127" y="3473448"/>
                  <a:ext cx="508001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320 w 320"/>
                    <a:gd name="T7" fmla="*/ 184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6" name="Freeform 52"/>
                <p:cNvSpPr/>
                <p:nvPr/>
              </p:nvSpPr>
              <p:spPr bwMode="auto">
                <a:xfrm>
                  <a:off x="3413126" y="37655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320 w 320"/>
                    <a:gd name="T7" fmla="*/ 0 h 184"/>
                    <a:gd name="T8" fmla="*/ 0 w 320"/>
                    <a:gd name="T9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4" name="Group 31"/>
              <p:cNvGrpSpPr/>
              <p:nvPr/>
            </p:nvGrpSpPr>
            <p:grpSpPr>
              <a:xfrm>
                <a:off x="5460858" y="2305049"/>
                <a:ext cx="508001" cy="584199"/>
                <a:chOff x="3921126" y="2305050"/>
                <a:chExt cx="508000" cy="584200"/>
              </a:xfrm>
            </p:grpSpPr>
            <p:sp>
              <p:nvSpPr>
                <p:cNvPr id="53" name="Freeform 55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4" name="Freeform 56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5" name="Group 32"/>
              <p:cNvGrpSpPr/>
              <p:nvPr/>
            </p:nvGrpSpPr>
            <p:grpSpPr>
              <a:xfrm>
                <a:off x="4952858" y="2597150"/>
                <a:ext cx="1016000" cy="584200"/>
                <a:chOff x="3413126" y="2597150"/>
                <a:chExt cx="1016000" cy="584200"/>
              </a:xfrm>
            </p:grpSpPr>
            <p:sp>
              <p:nvSpPr>
                <p:cNvPr id="49" name="Freeform 5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0" name="Freeform 59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1" name="Freeform 60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78 w 320"/>
                    <a:gd name="T1" fmla="*/ 4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78 w 320"/>
                    <a:gd name="T9" fmla="*/ 4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78" y="4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78" y="4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2" name="Freeform 62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6" name="Group 33"/>
              <p:cNvGrpSpPr/>
              <p:nvPr/>
            </p:nvGrpSpPr>
            <p:grpSpPr>
              <a:xfrm>
                <a:off x="4952861" y="2305051"/>
                <a:ext cx="1016001" cy="292100"/>
                <a:chOff x="3413126" y="2305050"/>
                <a:chExt cx="1016000" cy="292100"/>
              </a:xfrm>
            </p:grpSpPr>
            <p:sp>
              <p:nvSpPr>
                <p:cNvPr id="47" name="Freeform 65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0 h 184"/>
                    <a:gd name="T6" fmla="*/ 256 w 320"/>
                    <a:gd name="T7" fmla="*/ 148 h 184"/>
                    <a:gd name="T8" fmla="*/ 320 w 320"/>
                    <a:gd name="T9" fmla="*/ 184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256" y="148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48" name="Freeform 66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0 h 184"/>
                    <a:gd name="T12" fmla="*/ 0 w 320"/>
                    <a:gd name="T13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1588" y="0"/>
            <a:ext cx="12190412" cy="437566"/>
            <a:chOff x="1588" y="0"/>
            <a:chExt cx="12190412" cy="437566"/>
          </a:xfrm>
        </p:grpSpPr>
        <p:sp>
          <p:nvSpPr>
            <p:cNvPr id="41" name="Rectangle 61"/>
            <p:cNvSpPr>
              <a:spLocks noChangeArrowheads="1"/>
            </p:cNvSpPr>
            <p:nvPr/>
          </p:nvSpPr>
          <p:spPr bwMode="auto">
            <a:xfrm>
              <a:off x="1588" y="0"/>
              <a:ext cx="9140825" cy="43597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" name="Freeform 62"/>
            <p:cNvSpPr/>
            <p:nvPr/>
          </p:nvSpPr>
          <p:spPr bwMode="auto">
            <a:xfrm>
              <a:off x="1588" y="1002"/>
              <a:ext cx="12190412" cy="434975"/>
            </a:xfrm>
            <a:custGeom>
              <a:avLst/>
              <a:gdLst>
                <a:gd name="T0" fmla="*/ 5758 w 5758"/>
                <a:gd name="T1" fmla="*/ 0 h 794"/>
                <a:gd name="T2" fmla="*/ 5758 w 5758"/>
                <a:gd name="T3" fmla="*/ 794 h 794"/>
                <a:gd name="T4" fmla="*/ 230 w 5758"/>
                <a:gd name="T5" fmla="*/ 794 h 794"/>
                <a:gd name="T6" fmla="*/ 0 w 5758"/>
                <a:gd name="T7" fmla="*/ 396 h 794"/>
                <a:gd name="T8" fmla="*/ 0 w 5758"/>
                <a:gd name="T9" fmla="*/ 0 h 794"/>
                <a:gd name="T10" fmla="*/ 5758 w 5758"/>
                <a:gd name="T11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58" h="794">
                  <a:moveTo>
                    <a:pt x="5758" y="0"/>
                  </a:moveTo>
                  <a:lnTo>
                    <a:pt x="5758" y="794"/>
                  </a:lnTo>
                  <a:lnTo>
                    <a:pt x="230" y="794"/>
                  </a:lnTo>
                  <a:lnTo>
                    <a:pt x="0" y="396"/>
                  </a:lnTo>
                  <a:lnTo>
                    <a:pt x="0" y="0"/>
                  </a:lnTo>
                  <a:lnTo>
                    <a:pt x="575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/>
            </a:p>
          </p:txBody>
        </p:sp>
        <p:grpSp>
          <p:nvGrpSpPr>
            <p:cNvPr id="43" name="Group 25"/>
            <p:cNvGrpSpPr/>
            <p:nvPr/>
          </p:nvGrpSpPr>
          <p:grpSpPr>
            <a:xfrm rot="5400000">
              <a:off x="10869109" y="-885324"/>
              <a:ext cx="435977" cy="2209803"/>
              <a:chOff x="4952858" y="2305049"/>
              <a:chExt cx="1016004" cy="1752601"/>
            </a:xfrm>
          </p:grpSpPr>
          <p:grpSp>
            <p:nvGrpSpPr>
              <p:cNvPr id="44" name="Group 26"/>
              <p:cNvGrpSpPr/>
              <p:nvPr/>
            </p:nvGrpSpPr>
            <p:grpSpPr>
              <a:xfrm>
                <a:off x="4952858" y="3181347"/>
                <a:ext cx="1016000" cy="584200"/>
                <a:chOff x="3413126" y="3181350"/>
                <a:chExt cx="1016000" cy="584200"/>
              </a:xfrm>
            </p:grpSpPr>
            <p:sp>
              <p:nvSpPr>
                <p:cNvPr id="68" name="Freeform 35"/>
                <p:cNvSpPr/>
                <p:nvPr/>
              </p:nvSpPr>
              <p:spPr bwMode="auto">
                <a:xfrm>
                  <a:off x="3921126" y="34734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9" name="Freeform 38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70" name="Freeform 39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222 w 320"/>
                    <a:gd name="T9" fmla="*/ 58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222" y="58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71" name="Freeform 41"/>
                <p:cNvSpPr/>
                <p:nvPr/>
              </p:nvSpPr>
              <p:spPr bwMode="auto">
                <a:xfrm>
                  <a:off x="3413126" y="3473450"/>
                  <a:ext cx="508000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3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5" name="Group 27"/>
              <p:cNvGrpSpPr/>
              <p:nvPr/>
            </p:nvGrpSpPr>
            <p:grpSpPr>
              <a:xfrm>
                <a:off x="4952859" y="2889248"/>
                <a:ext cx="508001" cy="584199"/>
                <a:chOff x="3413126" y="2889250"/>
                <a:chExt cx="508000" cy="584200"/>
              </a:xfrm>
            </p:grpSpPr>
            <p:sp>
              <p:nvSpPr>
                <p:cNvPr id="66" name="Freeform 42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78 w 320"/>
                    <a:gd name="T3" fmla="*/ 44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78" y="44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7" name="Freeform 43"/>
                <p:cNvSpPr/>
                <p:nvPr/>
              </p:nvSpPr>
              <p:spPr bwMode="auto">
                <a:xfrm>
                  <a:off x="3413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0 w 320"/>
                    <a:gd name="T7" fmla="*/ 184 h 184"/>
                    <a:gd name="T8" fmla="*/ 222 w 320"/>
                    <a:gd name="T9" fmla="*/ 58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222" y="58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4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6" name="Group 28"/>
              <p:cNvGrpSpPr/>
              <p:nvPr/>
            </p:nvGrpSpPr>
            <p:grpSpPr>
              <a:xfrm>
                <a:off x="4952859" y="2305049"/>
                <a:ext cx="508001" cy="584199"/>
                <a:chOff x="3413126" y="2305050"/>
                <a:chExt cx="508000" cy="584200"/>
              </a:xfrm>
            </p:grpSpPr>
            <p:sp>
              <p:nvSpPr>
                <p:cNvPr id="64" name="Freeform 47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256 w 320"/>
                    <a:gd name="T3" fmla="*/ 148 h 184"/>
                    <a:gd name="T4" fmla="*/ 0 w 320"/>
                    <a:gd name="T5" fmla="*/ 0 h 184"/>
                    <a:gd name="T6" fmla="*/ 0 w 320"/>
                    <a:gd name="T7" fmla="*/ 184 h 184"/>
                    <a:gd name="T8" fmla="*/ 320 w 320"/>
                    <a:gd name="T9" fmla="*/ 184 h 184"/>
                    <a:gd name="T10" fmla="*/ 32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256" y="148"/>
                      </a:ln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5" name="Freeform 4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7" name="Group 29"/>
              <p:cNvGrpSpPr/>
              <p:nvPr/>
            </p:nvGrpSpPr>
            <p:grpSpPr>
              <a:xfrm>
                <a:off x="5460858" y="2889248"/>
                <a:ext cx="508001" cy="584199"/>
                <a:chOff x="3921126" y="2889250"/>
                <a:chExt cx="508000" cy="584200"/>
              </a:xfrm>
            </p:grpSpPr>
            <p:sp>
              <p:nvSpPr>
                <p:cNvPr id="62" name="Freeform 49"/>
                <p:cNvSpPr/>
                <p:nvPr/>
              </p:nvSpPr>
              <p:spPr bwMode="auto">
                <a:xfrm>
                  <a:off x="3921126" y="3181350"/>
                  <a:ext cx="508000" cy="292100"/>
                </a:xfrm>
                <a:custGeom>
                  <a:avLst/>
                  <a:gdLst>
                    <a:gd name="T0" fmla="*/ 320 w 320"/>
                    <a:gd name="T1" fmla="*/ 184 h 184"/>
                    <a:gd name="T2" fmla="*/ 320 w 320"/>
                    <a:gd name="T3" fmla="*/ 0 h 184"/>
                    <a:gd name="T4" fmla="*/ 0 w 320"/>
                    <a:gd name="T5" fmla="*/ 0 h 184"/>
                    <a:gd name="T6" fmla="*/ 320 w 320"/>
                    <a:gd name="T7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320" y="184"/>
                      </a:move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32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3" name="Freeform 50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8" name="Group 30"/>
              <p:cNvGrpSpPr/>
              <p:nvPr/>
            </p:nvGrpSpPr>
            <p:grpSpPr>
              <a:xfrm>
                <a:off x="4952858" y="3473448"/>
                <a:ext cx="508002" cy="584202"/>
                <a:chOff x="3413126" y="3473448"/>
                <a:chExt cx="508002" cy="584202"/>
              </a:xfrm>
            </p:grpSpPr>
            <p:sp>
              <p:nvSpPr>
                <p:cNvPr id="60" name="Freeform 51"/>
                <p:cNvSpPr/>
                <p:nvPr/>
              </p:nvSpPr>
              <p:spPr bwMode="auto">
                <a:xfrm>
                  <a:off x="3413127" y="3473448"/>
                  <a:ext cx="508001" cy="292100"/>
                </a:xfrm>
                <a:custGeom>
                  <a:avLst/>
                  <a:gdLst>
                    <a:gd name="T0" fmla="*/ 260 w 320"/>
                    <a:gd name="T1" fmla="*/ 150 h 184"/>
                    <a:gd name="T2" fmla="*/ 0 w 320"/>
                    <a:gd name="T3" fmla="*/ 0 h 184"/>
                    <a:gd name="T4" fmla="*/ 0 w 320"/>
                    <a:gd name="T5" fmla="*/ 184 h 184"/>
                    <a:gd name="T6" fmla="*/ 320 w 320"/>
                    <a:gd name="T7" fmla="*/ 184 h 184"/>
                    <a:gd name="T8" fmla="*/ 260 w 320"/>
                    <a:gd name="T9" fmla="*/ 15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260" y="150"/>
                      </a:moveTo>
                      <a:lnTo>
                        <a:pt x="0" y="0"/>
                      </a:ln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260" y="15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1" name="Freeform 52"/>
                <p:cNvSpPr/>
                <p:nvPr/>
              </p:nvSpPr>
              <p:spPr bwMode="auto">
                <a:xfrm>
                  <a:off x="3413126" y="37655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320 w 320"/>
                    <a:gd name="T7" fmla="*/ 0 h 184"/>
                    <a:gd name="T8" fmla="*/ 0 w 320"/>
                    <a:gd name="T9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49" name="Group 31"/>
              <p:cNvGrpSpPr/>
              <p:nvPr/>
            </p:nvGrpSpPr>
            <p:grpSpPr>
              <a:xfrm>
                <a:off x="5460858" y="2305049"/>
                <a:ext cx="508001" cy="584199"/>
                <a:chOff x="3921126" y="2305050"/>
                <a:chExt cx="508000" cy="584200"/>
              </a:xfrm>
            </p:grpSpPr>
            <p:sp>
              <p:nvSpPr>
                <p:cNvPr id="58" name="Freeform 55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184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184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9" name="Freeform 56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50" name="Group 32"/>
              <p:cNvGrpSpPr/>
              <p:nvPr/>
            </p:nvGrpSpPr>
            <p:grpSpPr>
              <a:xfrm>
                <a:off x="4952858" y="2597150"/>
                <a:ext cx="1016000" cy="584200"/>
                <a:chOff x="3413126" y="2597150"/>
                <a:chExt cx="1016000" cy="584200"/>
              </a:xfrm>
            </p:grpSpPr>
            <p:sp>
              <p:nvSpPr>
                <p:cNvPr id="54" name="Freeform 58"/>
                <p:cNvSpPr/>
                <p:nvPr/>
              </p:nvSpPr>
              <p:spPr bwMode="auto">
                <a:xfrm>
                  <a:off x="3413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5" name="Freeform 59"/>
                <p:cNvSpPr/>
                <p:nvPr/>
              </p:nvSpPr>
              <p:spPr bwMode="auto">
                <a:xfrm>
                  <a:off x="3921126" y="28892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0 w 320"/>
                    <a:gd name="T9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6" name="Freeform 60"/>
                <p:cNvSpPr/>
                <p:nvPr/>
              </p:nvSpPr>
              <p:spPr bwMode="auto">
                <a:xfrm>
                  <a:off x="3413126" y="2889250"/>
                  <a:ext cx="508000" cy="292100"/>
                </a:xfrm>
                <a:custGeom>
                  <a:avLst/>
                  <a:gdLst>
                    <a:gd name="T0" fmla="*/ 78 w 320"/>
                    <a:gd name="T1" fmla="*/ 44 h 184"/>
                    <a:gd name="T2" fmla="*/ 320 w 320"/>
                    <a:gd name="T3" fmla="*/ 184 h 184"/>
                    <a:gd name="T4" fmla="*/ 320 w 320"/>
                    <a:gd name="T5" fmla="*/ 0 h 184"/>
                    <a:gd name="T6" fmla="*/ 0 w 320"/>
                    <a:gd name="T7" fmla="*/ 0 h 184"/>
                    <a:gd name="T8" fmla="*/ 78 w 320"/>
                    <a:gd name="T9" fmla="*/ 4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0" h="184">
                      <a:moveTo>
                        <a:pt x="78" y="44"/>
                      </a:moveTo>
                      <a:lnTo>
                        <a:pt x="320" y="184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78" y="44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7" name="Freeform 62"/>
                <p:cNvSpPr/>
                <p:nvPr/>
              </p:nvSpPr>
              <p:spPr bwMode="auto">
                <a:xfrm>
                  <a:off x="3921126" y="2597150"/>
                  <a:ext cx="508000" cy="292100"/>
                </a:xfrm>
                <a:custGeom>
                  <a:avLst/>
                  <a:gdLst>
                    <a:gd name="T0" fmla="*/ 0 w 320"/>
                    <a:gd name="T1" fmla="*/ 0 h 184"/>
                    <a:gd name="T2" fmla="*/ 0 w 320"/>
                    <a:gd name="T3" fmla="*/ 184 h 184"/>
                    <a:gd name="T4" fmla="*/ 320 w 320"/>
                    <a:gd name="T5" fmla="*/ 184 h 184"/>
                    <a:gd name="T6" fmla="*/ 320 w 320"/>
                    <a:gd name="T7" fmla="*/ 184 h 184"/>
                    <a:gd name="T8" fmla="*/ 0 w 320"/>
                    <a:gd name="T9" fmla="*/ 0 h 184"/>
                    <a:gd name="T10" fmla="*/ 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0" y="0"/>
                      </a:moveTo>
                      <a:lnTo>
                        <a:pt x="0" y="184"/>
                      </a:lnTo>
                      <a:lnTo>
                        <a:pt x="320" y="184"/>
                      </a:lnTo>
                      <a:lnTo>
                        <a:pt x="320" y="184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alpha val="6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  <p:grpSp>
            <p:nvGrpSpPr>
              <p:cNvPr id="51" name="Group 33"/>
              <p:cNvGrpSpPr/>
              <p:nvPr/>
            </p:nvGrpSpPr>
            <p:grpSpPr>
              <a:xfrm>
                <a:off x="4952861" y="2305051"/>
                <a:ext cx="1016001" cy="292100"/>
                <a:chOff x="3413126" y="2305050"/>
                <a:chExt cx="1016000" cy="292100"/>
              </a:xfrm>
            </p:grpSpPr>
            <p:sp>
              <p:nvSpPr>
                <p:cNvPr id="52" name="Freeform 65"/>
                <p:cNvSpPr/>
                <p:nvPr/>
              </p:nvSpPr>
              <p:spPr bwMode="auto">
                <a:xfrm>
                  <a:off x="3413126" y="2305050"/>
                  <a:ext cx="508000" cy="292100"/>
                </a:xfrm>
                <a:custGeom>
                  <a:avLst/>
                  <a:gdLst>
                    <a:gd name="T0" fmla="*/ 320 w 320"/>
                    <a:gd name="T1" fmla="*/ 0 h 184"/>
                    <a:gd name="T2" fmla="*/ 0 w 320"/>
                    <a:gd name="T3" fmla="*/ 0 h 184"/>
                    <a:gd name="T4" fmla="*/ 0 w 320"/>
                    <a:gd name="T5" fmla="*/ 0 h 184"/>
                    <a:gd name="T6" fmla="*/ 256 w 320"/>
                    <a:gd name="T7" fmla="*/ 148 h 184"/>
                    <a:gd name="T8" fmla="*/ 320 w 320"/>
                    <a:gd name="T9" fmla="*/ 184 h 184"/>
                    <a:gd name="T10" fmla="*/ 320 w 320"/>
                    <a:gd name="T11" fmla="*/ 0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0" h="184">
                      <a:moveTo>
                        <a:pt x="32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256" y="148"/>
                      </a:lnTo>
                      <a:lnTo>
                        <a:pt x="320" y="184"/>
                      </a:lnTo>
                      <a:lnTo>
                        <a:pt x="320" y="0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3" name="Freeform 66"/>
                <p:cNvSpPr/>
                <p:nvPr/>
              </p:nvSpPr>
              <p:spPr bwMode="auto">
                <a:xfrm>
                  <a:off x="3921126" y="2305050"/>
                  <a:ext cx="508000" cy="292100"/>
                </a:xfrm>
                <a:custGeom>
                  <a:avLst/>
                  <a:gdLst>
                    <a:gd name="T0" fmla="*/ 0 w 320"/>
                    <a:gd name="T1" fmla="*/ 184 h 184"/>
                    <a:gd name="T2" fmla="*/ 0 w 320"/>
                    <a:gd name="T3" fmla="*/ 184 h 184"/>
                    <a:gd name="T4" fmla="*/ 0 w 320"/>
                    <a:gd name="T5" fmla="*/ 184 h 184"/>
                    <a:gd name="T6" fmla="*/ 320 w 320"/>
                    <a:gd name="T7" fmla="*/ 0 h 184"/>
                    <a:gd name="T8" fmla="*/ 320 w 320"/>
                    <a:gd name="T9" fmla="*/ 0 h 184"/>
                    <a:gd name="T10" fmla="*/ 0 w 320"/>
                    <a:gd name="T11" fmla="*/ 0 h 184"/>
                    <a:gd name="T12" fmla="*/ 0 w 320"/>
                    <a:gd name="T13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20" h="184">
                      <a:moveTo>
                        <a:pt x="0" y="184"/>
                      </a:moveTo>
                      <a:lnTo>
                        <a:pt x="0" y="184"/>
                      </a:lnTo>
                      <a:lnTo>
                        <a:pt x="0" y="184"/>
                      </a:lnTo>
                      <a:lnTo>
                        <a:pt x="320" y="0"/>
                      </a:lnTo>
                      <a:lnTo>
                        <a:pt x="320" y="0"/>
                      </a:lnTo>
                      <a:lnTo>
                        <a:pt x="0" y="0"/>
                      </a:lnTo>
                      <a:lnTo>
                        <a:pt x="0" y="184"/>
                      </a:lnTo>
                      <a:close/>
                    </a:path>
                  </a:pathLst>
                </a:custGeom>
                <a:solidFill>
                  <a:schemeClr val="accent1">
                    <a:alpha val="9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Autofit/>
                </a:bodyPr>
                <a:lstStyle/>
                <a:p>
                  <a:pPr lvl="0"/>
                  <a:endParaRPr lang="en-US"/>
                </a:p>
              </p:txBody>
            </p:sp>
          </p:grp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5.xml"/><Relationship Id="rId3" Type="http://schemas.openxmlformats.org/officeDocument/2006/relationships/image" Target="../media/image7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6.xml"/><Relationship Id="rId3" Type="http://schemas.openxmlformats.org/officeDocument/2006/relationships/slide" Target="slide3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7.xml"/><Relationship Id="rId2" Type="http://schemas.openxmlformats.org/officeDocument/2006/relationships/slide" Target="slide3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8.xml"/><Relationship Id="rId2" Type="http://schemas.openxmlformats.org/officeDocument/2006/relationships/slide" Target="slide3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9.xml"/><Relationship Id="rId3" Type="http://schemas.openxmlformats.org/officeDocument/2006/relationships/slide" Target="slide3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8.xml"/><Relationship Id="rId4" Type="http://schemas.openxmlformats.org/officeDocument/2006/relationships/slide" Target="slide14.xml"/><Relationship Id="rId3" Type="http://schemas.openxmlformats.org/officeDocument/2006/relationships/slide" Target="slide13.xml"/><Relationship Id="rId2" Type="http://schemas.openxmlformats.org/officeDocument/2006/relationships/slide" Target="slide12.xml"/><Relationship Id="rId1" Type="http://schemas.openxmlformats.org/officeDocument/2006/relationships/slide" Target="slide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3557270" y="1517015"/>
            <a:ext cx="5080000" cy="6394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Autofit/>
          </a:bodyPr>
          <a:p>
            <a:pPr algn="ctr"/>
            <a:r>
              <a:rPr lang="en-US" altLang="zh-CN" sz="4800" smtClean="0">
                <a:sym typeface="+mn-ea"/>
              </a:rPr>
              <a:t>Python</a:t>
            </a:r>
            <a:r>
              <a:rPr lang="zh-CN" altLang="en-US" sz="4800" smtClean="0">
                <a:sym typeface="+mn-ea"/>
              </a:rPr>
              <a:t>程序设计</a:t>
            </a:r>
            <a:endParaRPr lang="en-US" altLang="zh-CN" sz="4800" dirty="0" smtClean="0"/>
          </a:p>
        </p:txBody>
      </p:sp>
      <p:sp>
        <p:nvSpPr>
          <p:cNvPr id="5" name="标题 4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665605" y="2992120"/>
            <a:ext cx="8862695" cy="949960"/>
          </a:xfrm>
        </p:spPr>
        <p:txBody>
          <a:bodyPr tIns="0" bIns="0">
            <a:normAutofit/>
          </a:bodyPr>
          <a:p>
            <a:r>
              <a:rPr lang="zh-CN" altLang="en-US" smtClean="0"/>
              <a:t>课程简介</a:t>
            </a:r>
            <a:endParaRPr lang="zh-CN" altLang="en-US" smtClean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Monty Python </a:t>
            </a:r>
            <a:r>
              <a:t>与 </a:t>
            </a:r>
            <a:r>
              <a:rPr lang="en-US" altLang="zh-CN"/>
              <a:t>Spam</a:t>
            </a:r>
            <a:endParaRPr lang="en-US" altLang="zh-CN"/>
          </a:p>
        </p:txBody>
      </p:sp>
      <p:pic>
        <p:nvPicPr>
          <p:cNvPr id="4" name="Monty Python - SPAM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876675" y="1714500"/>
            <a:ext cx="4438650" cy="34290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pic>
        <p:nvPicPr>
          <p:cNvPr id="4" name="图片 3" descr="0d7130cdc19157cb5229285cac02b0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785" y="1311275"/>
            <a:ext cx="6910070" cy="4531360"/>
          </a:xfrm>
          <a:prstGeom prst="rect">
            <a:avLst/>
          </a:prstGeom>
        </p:spPr>
      </p:pic>
      <p:pic>
        <p:nvPicPr>
          <p:cNvPr id="5" name="图片 4" descr="95977f39cecebf481cf4b783dd391b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165" y="830580"/>
            <a:ext cx="4295775" cy="5012055"/>
          </a:xfrm>
          <a:prstGeom prst="rect">
            <a:avLst/>
          </a:prstGeom>
        </p:spPr>
      </p:pic>
      <p:sp>
        <p:nvSpPr>
          <p:cNvPr id="2" name="等腰三角形 1">
            <a:hlinkClick r:id="rId3" action="ppaction://hlinksldjump"/>
          </p:cNvPr>
          <p:cNvSpPr/>
          <p:nvPr/>
        </p:nvSpPr>
        <p:spPr>
          <a:xfrm rot="16200000">
            <a:off x="474345" y="396240"/>
            <a:ext cx="649605" cy="64960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4"/>
    </p:custData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4345" y="1459230"/>
            <a:ext cx="11242675" cy="4117975"/>
          </a:xfrm>
          <a:prstGeom prst="rect">
            <a:avLst/>
          </a:prstGeom>
        </p:spPr>
      </p:pic>
      <p:sp>
        <p:nvSpPr>
          <p:cNvPr id="2" name="等腰三角形 1">
            <a:hlinkClick r:id="rId2" action="ppaction://hlinksldjump"/>
          </p:cNvPr>
          <p:cNvSpPr/>
          <p:nvPr/>
        </p:nvSpPr>
        <p:spPr>
          <a:xfrm rot="16200000">
            <a:off x="474345" y="396240"/>
            <a:ext cx="649605" cy="64960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0415" y="758825"/>
            <a:ext cx="8090535" cy="5340350"/>
          </a:xfrm>
          <a:prstGeom prst="rect">
            <a:avLst/>
          </a:prstGeom>
        </p:spPr>
      </p:pic>
      <p:sp>
        <p:nvSpPr>
          <p:cNvPr id="2" name="等腰三角形 1">
            <a:hlinkClick r:id="rId2" action="ppaction://hlinksldjump"/>
          </p:cNvPr>
          <p:cNvSpPr/>
          <p:nvPr/>
        </p:nvSpPr>
        <p:spPr>
          <a:xfrm rot="16200000">
            <a:off x="474345" y="396240"/>
            <a:ext cx="649605" cy="64960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50" y="843280"/>
            <a:ext cx="7888605" cy="439293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340" y="3010535"/>
            <a:ext cx="5274310" cy="3666490"/>
          </a:xfrm>
          <a:prstGeom prst="rect">
            <a:avLst/>
          </a:prstGeom>
        </p:spPr>
      </p:pic>
      <p:sp>
        <p:nvSpPr>
          <p:cNvPr id="2" name="等腰三角形 1">
            <a:hlinkClick r:id="rId3" action="ppaction://hlinksldjump"/>
          </p:cNvPr>
          <p:cNvSpPr/>
          <p:nvPr/>
        </p:nvSpPr>
        <p:spPr>
          <a:xfrm rot="16200000">
            <a:off x="474345" y="396240"/>
            <a:ext cx="649605" cy="64960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4"/>
    </p:custData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关于教材，你必须知道的事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这是一本经典的畅销书</a:t>
            </a:r>
            <a:endParaRPr lang="zh-CN" altLang="en-US"/>
          </a:p>
          <a:p>
            <a:r>
              <a:rPr lang="zh-CN" altLang="en-US"/>
              <a:t>教材知识很新</a:t>
            </a:r>
            <a:endParaRPr lang="zh-CN" altLang="en-US"/>
          </a:p>
          <a:p>
            <a:r>
              <a:rPr lang="zh-CN" altLang="en-US"/>
              <a:t>教材的每个章节都带有</a:t>
            </a:r>
            <a:r>
              <a:rPr lang="zh-CN" altLang="en-US">
                <a:solidFill>
                  <a:srgbClr val="FF0000"/>
                </a:solidFill>
              </a:rPr>
              <a:t>视频教学</a:t>
            </a:r>
            <a:r>
              <a:rPr lang="en-US" altLang="zh-CN">
                <a:solidFill>
                  <a:srgbClr val="FF0000"/>
                </a:solidFill>
              </a:rPr>
              <a:t>(</a:t>
            </a:r>
            <a:r>
              <a:rPr lang="zh-CN" altLang="en-US">
                <a:solidFill>
                  <a:srgbClr val="FF0000"/>
                </a:solidFill>
              </a:rPr>
              <a:t>扫码观看</a:t>
            </a:r>
            <a:r>
              <a:rPr lang="en-US" altLang="zh-CN">
                <a:solidFill>
                  <a:srgbClr val="FF0000"/>
                </a:solidFill>
              </a:rPr>
              <a:t>)</a:t>
            </a:r>
            <a:endParaRPr lang="en-US" altLang="zh-CN">
              <a:solidFill>
                <a:srgbClr val="FF0000"/>
              </a:solidFill>
            </a:endParaRPr>
          </a:p>
          <a:p>
            <a:r>
              <a:rPr lang="zh-CN" altLang="en-US"/>
              <a:t>教材的习题都很棒，某些很有难度，但是弄懂后会很有成就感</a:t>
            </a:r>
            <a:endParaRPr lang="zh-CN" altLang="en-US"/>
          </a:p>
          <a:p>
            <a:r>
              <a:rPr lang="zh-CN" altLang="en-US"/>
              <a:t>老师会额外增加习题及项目</a:t>
            </a:r>
            <a:endParaRPr lang="zh-CN" altLang="en-US"/>
          </a:p>
          <a:p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0915" y="4029075"/>
            <a:ext cx="2009775" cy="22574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Python</a:t>
            </a:r>
            <a:r>
              <a:t>能做什么？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16735"/>
            <a:ext cx="10515600" cy="4351338"/>
          </a:xfrm>
        </p:spPr>
        <p:txBody>
          <a:bodyPr>
            <a:normAutofit lnSpcReduction="20000"/>
          </a:bodyPr>
          <a:p>
            <a:r>
              <a:rPr lang="zh-CN" altLang="en-US"/>
              <a:t>写程序脚本</a:t>
            </a:r>
            <a:endParaRPr lang="zh-CN" altLang="en-US"/>
          </a:p>
          <a:p>
            <a:pPr lvl="1"/>
            <a:r>
              <a:rPr lang="zh-CN" altLang="en-US"/>
              <a:t>在工作或生活中自动化一些</a:t>
            </a:r>
            <a:r>
              <a:rPr lang="zh-CN" altLang="en-US">
                <a:hlinkClick r:id="rId1" action="ppaction://hlinksldjump"/>
              </a:rPr>
              <a:t>重复繁琐的操作</a:t>
            </a:r>
            <a:endParaRPr lang="zh-CN" altLang="en-US"/>
          </a:p>
          <a:p>
            <a:pPr lvl="1"/>
            <a:r>
              <a:rPr lang="zh-CN" altLang="en-US"/>
              <a:t>解决你在工作或生活中遇到的问题</a:t>
            </a:r>
            <a:endParaRPr lang="zh-CN" altLang="en-US"/>
          </a:p>
          <a:p>
            <a:pPr lvl="1"/>
            <a:r>
              <a:rPr lang="zh-CN" altLang="en-US">
                <a:solidFill>
                  <a:schemeClr val="accent5">
                    <a:lumMod val="60000"/>
                    <a:lumOff val="40000"/>
                  </a:schemeClr>
                </a:solidFill>
              </a:rPr>
              <a:t>通过学习</a:t>
            </a:r>
            <a:r>
              <a:rPr lang="en-US" altLang="zh-CN">
                <a:solidFill>
                  <a:schemeClr val="accent5">
                    <a:lumMod val="60000"/>
                    <a:lumOff val="40000"/>
                  </a:schemeClr>
                </a:solidFill>
              </a:rPr>
              <a:t>Python</a:t>
            </a:r>
            <a:r>
              <a:rPr lang="zh-CN" altLang="en-US">
                <a:solidFill>
                  <a:schemeClr val="accent5">
                    <a:lumMod val="60000"/>
                    <a:lumOff val="40000"/>
                  </a:schemeClr>
                </a:solidFill>
              </a:rPr>
              <a:t>基础达成</a:t>
            </a:r>
            <a:endParaRPr lang="zh-CN" altLang="en-US"/>
          </a:p>
          <a:p>
            <a:pPr lvl="1"/>
            <a:endParaRPr lang="zh-CN" altLang="en-US"/>
          </a:p>
          <a:p>
            <a:r>
              <a:rPr lang="zh-CN" altLang="en-US"/>
              <a:t>网页后端</a:t>
            </a:r>
            <a:endParaRPr lang="zh-CN" altLang="en-US"/>
          </a:p>
          <a:p>
            <a:pPr lvl="1"/>
            <a:r>
              <a:rPr lang="zh-CN" altLang="en-US"/>
              <a:t>将网页前端</a:t>
            </a:r>
            <a:r>
              <a:rPr lang="en-US" altLang="zh-CN"/>
              <a:t>(</a:t>
            </a:r>
            <a:r>
              <a:rPr lang="zh-CN" altLang="en-US"/>
              <a:t>网页本身</a:t>
            </a:r>
            <a:r>
              <a:rPr lang="en-US" altLang="zh-CN"/>
              <a:t>)</a:t>
            </a:r>
            <a:r>
              <a:rPr lang="zh-CN" altLang="en-US"/>
              <a:t>与服务器相连，并让它们进行互动。</a:t>
            </a:r>
            <a:endParaRPr lang="zh-CN" altLang="en-US"/>
          </a:p>
          <a:p>
            <a:pPr lvl="1"/>
            <a:r>
              <a:rPr lang="zh-CN" altLang="en-US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通过学习 </a:t>
            </a:r>
            <a:r>
              <a:rPr lang="en-US" altLang="zh-CN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 action="ppaction://hlinksldjump"/>
              </a:rPr>
              <a:t>Django</a:t>
            </a:r>
            <a:r>
              <a:rPr lang="en-US" altLang="zh-CN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zh-CN" altLang="en-US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或 </a:t>
            </a:r>
            <a:r>
              <a:rPr lang="en-US" altLang="zh-CN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 action="ppaction://hlinksldjump"/>
              </a:rPr>
              <a:t>Flask</a:t>
            </a:r>
            <a:r>
              <a:rPr lang="zh-CN" altLang="en-US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达成</a:t>
            </a:r>
            <a:endParaRPr lang="en-US" altLang="zh-CN"/>
          </a:p>
          <a:p>
            <a:pPr lvl="1"/>
            <a:endParaRPr lang="zh-CN" altLang="en-US"/>
          </a:p>
          <a:p>
            <a:r>
              <a:rPr lang="zh-CN" altLang="en-US"/>
              <a:t>数据挖掘</a:t>
            </a:r>
            <a:r>
              <a:rPr lang="en-US" altLang="zh-CN"/>
              <a:t>&amp;</a:t>
            </a:r>
            <a:r>
              <a:rPr lang="zh-CN" altLang="en-US"/>
              <a:t>分析</a:t>
            </a:r>
            <a:endParaRPr lang="zh-CN" altLang="en-US"/>
          </a:p>
          <a:p>
            <a:pPr lvl="1"/>
            <a:r>
              <a:rPr lang="zh-CN" altLang="en-US"/>
              <a:t>在网页或文件中挖掘数据</a:t>
            </a:r>
            <a:endParaRPr lang="zh-CN" altLang="en-US"/>
          </a:p>
          <a:p>
            <a:pPr lvl="1"/>
            <a:r>
              <a:rPr lang="zh-CN" altLang="en-US"/>
              <a:t>将数据可视化为图表</a:t>
            </a:r>
            <a:endParaRPr lang="zh-CN" altLang="en-US"/>
          </a:p>
          <a:p>
            <a:pPr lvl="1"/>
            <a:r>
              <a:rPr lang="zh-CN" altLang="en-US">
                <a:solidFill>
                  <a:schemeClr val="accent5">
                    <a:lumMod val="60000"/>
                    <a:lumOff val="40000"/>
                  </a:schemeClr>
                </a:solidFill>
              </a:rPr>
              <a:t>通过学习一些</a:t>
            </a:r>
            <a:r>
              <a:rPr lang="en-US" altLang="zh-CN">
                <a:solidFill>
                  <a:schemeClr val="accent5">
                    <a:lumMod val="60000"/>
                    <a:lumOff val="40000"/>
                  </a:schemeClr>
                </a:solidFill>
              </a:rPr>
              <a:t>Python Library(</a:t>
            </a:r>
            <a:r>
              <a:rPr lang="zh-CN" altLang="en-US">
                <a:solidFill>
                  <a:schemeClr val="accent5">
                    <a:lumMod val="60000"/>
                    <a:lumOff val="40000"/>
                  </a:schemeClr>
                </a:solidFill>
              </a:rPr>
              <a:t>库</a:t>
            </a:r>
            <a:r>
              <a:rPr lang="en-US" altLang="zh-CN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r>
              <a:rPr lang="zh-CN" altLang="en-US">
                <a:solidFill>
                  <a:schemeClr val="accent5">
                    <a:lumMod val="60000"/>
                    <a:lumOff val="40000"/>
                  </a:schemeClr>
                </a:solidFill>
              </a:rPr>
              <a:t>，来达成</a:t>
            </a:r>
            <a:endParaRPr lang="zh-CN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zh-CN" altLang="en-US">
                <a:solidFill>
                  <a:schemeClr val="accent5">
                    <a:lumMod val="60000"/>
                    <a:lumOff val="40000"/>
                  </a:schemeClr>
                </a:solidFill>
              </a:rPr>
              <a:t>比如 </a:t>
            </a:r>
            <a:r>
              <a:rPr lang="en-US" altLang="zh-CN">
                <a:solidFill>
                  <a:schemeClr val="accent5">
                    <a:lumMod val="60000"/>
                    <a:lumOff val="40000"/>
                  </a:schemeClr>
                </a:solidFill>
                <a:hlinkClick r:id="rId4" action="ppaction://hlinksldjump"/>
              </a:rPr>
              <a:t>Pandas</a:t>
            </a:r>
            <a:endParaRPr lang="en-US" altLang="zh-CN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本课讲什么？最后要做出什么东西？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16735"/>
            <a:ext cx="10515600" cy="4351338"/>
          </a:xfrm>
        </p:spPr>
        <p:txBody>
          <a:bodyPr>
            <a:normAutofit/>
          </a:bodyPr>
          <a:p>
            <a:r>
              <a:rPr lang="en-US" altLang="zh-CN">
                <a:solidFill>
                  <a:schemeClr val="bg1"/>
                </a:solidFill>
              </a:rPr>
              <a:t>Python</a:t>
            </a:r>
            <a:r>
              <a:rPr lang="zh-CN" altLang="en-US">
                <a:solidFill>
                  <a:schemeClr val="bg1"/>
                </a:solidFill>
              </a:rPr>
              <a:t>基础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面向对象型</a:t>
            </a:r>
            <a:r>
              <a:rPr lang="en-US" altLang="zh-CN">
                <a:solidFill>
                  <a:schemeClr val="bg1"/>
                </a:solidFill>
              </a:rPr>
              <a:t>Python (</a:t>
            </a:r>
            <a:r>
              <a:rPr lang="zh-CN" altLang="en-US">
                <a:solidFill>
                  <a:schemeClr val="bg1"/>
                </a:solidFill>
              </a:rPr>
              <a:t>入门</a:t>
            </a:r>
            <a:r>
              <a:rPr lang="en-US" altLang="zh-CN">
                <a:solidFill>
                  <a:schemeClr val="bg1"/>
                </a:solidFill>
              </a:rPr>
              <a:t>)</a:t>
            </a:r>
            <a:endParaRPr lang="en-US" altLang="zh-CN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最后我们要做出一款</a:t>
            </a:r>
            <a:r>
              <a:rPr lang="en-US" altLang="zh-CN">
                <a:solidFill>
                  <a:schemeClr val="bg1"/>
                </a:solidFill>
              </a:rPr>
              <a:t>(</a:t>
            </a:r>
            <a:r>
              <a:rPr lang="zh-CN" altLang="en-US">
                <a:solidFill>
                  <a:schemeClr val="bg1"/>
                </a:solidFill>
              </a:rPr>
              <a:t>脚本</a:t>
            </a:r>
            <a:r>
              <a:rPr lang="en-US" altLang="zh-CN">
                <a:solidFill>
                  <a:schemeClr val="bg1"/>
                </a:solidFill>
              </a:rPr>
              <a:t>)</a:t>
            </a:r>
            <a:r>
              <a:rPr lang="zh-CN" altLang="en-US">
                <a:solidFill>
                  <a:schemeClr val="bg1"/>
                </a:solidFill>
              </a:rPr>
              <a:t>游戏！</a:t>
            </a:r>
            <a:endParaRPr lang="zh-CN" altLang="en-US">
              <a:solidFill>
                <a:schemeClr val="bg1"/>
              </a:solidFill>
            </a:endParaRPr>
          </a:p>
          <a:p>
            <a:pPr lvl="1"/>
            <a:r>
              <a:rPr>
                <a:sym typeface="+mn-ea"/>
              </a:rPr>
              <a:t>现在就让我们来玩玩看！</a:t>
            </a:r>
            <a:endParaRPr lang="zh-CN" altLang="en-US"/>
          </a:p>
          <a:p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Python</a:t>
            </a:r>
            <a:r>
              <a:t>的优缺点？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16735"/>
            <a:ext cx="10515600" cy="4351338"/>
          </a:xfrm>
        </p:spPr>
        <p:txBody>
          <a:bodyPr>
            <a:normAutofit lnSpcReduction="10000"/>
          </a:bodyPr>
          <a:p>
            <a:r>
              <a:rPr lang="zh-CN" altLang="en-US">
                <a:solidFill>
                  <a:schemeClr val="accent5">
                    <a:lumMod val="60000"/>
                    <a:lumOff val="40000"/>
                  </a:schemeClr>
                </a:solidFill>
              </a:rPr>
              <a:t>优点：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语法非常简洁，适合作为入门程序语言来学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读程序就像在读英语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语言本身很热门，教学资源多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rgbClr val="FF3300"/>
                </a:solidFill>
              </a:rPr>
              <a:t>缺点：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GUI</a:t>
            </a:r>
            <a:r>
              <a:rPr lang="zh-CN" altLang="en-US">
                <a:solidFill>
                  <a:schemeClr val="bg1"/>
                </a:solidFill>
              </a:rPr>
              <a:t>的制作比较吃力，可以通过</a:t>
            </a:r>
            <a:r>
              <a:rPr lang="en-US" altLang="zh-CN">
                <a:solidFill>
                  <a:schemeClr val="bg1"/>
                </a:solidFill>
              </a:rPr>
              <a:t>tkinter</a:t>
            </a:r>
            <a:r>
              <a:rPr lang="zh-CN" altLang="en-US">
                <a:solidFill>
                  <a:schemeClr val="bg1"/>
                </a:solidFill>
              </a:rPr>
              <a:t>这个</a:t>
            </a:r>
            <a:r>
              <a:rPr lang="en-US" altLang="zh-CN">
                <a:solidFill>
                  <a:schemeClr val="bg1"/>
                </a:solidFill>
              </a:rPr>
              <a:t>Module(</a:t>
            </a:r>
            <a:r>
              <a:rPr lang="zh-CN" altLang="en-US">
                <a:solidFill>
                  <a:schemeClr val="bg1"/>
                </a:solidFill>
              </a:rPr>
              <a:t>模组</a:t>
            </a:r>
            <a:r>
              <a:rPr lang="en-US" altLang="zh-CN">
                <a:solidFill>
                  <a:schemeClr val="bg1"/>
                </a:solidFill>
              </a:rPr>
              <a:t>)</a:t>
            </a:r>
            <a:r>
              <a:rPr lang="zh-CN" altLang="en-US">
                <a:solidFill>
                  <a:schemeClr val="bg1"/>
                </a:solidFill>
              </a:rPr>
              <a:t>实现，但远远没有其他语言来的快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适合开发桌面应用程序的语言有： </a:t>
            </a:r>
            <a:r>
              <a:rPr lang="en-US" altLang="zh-CN">
                <a:solidFill>
                  <a:schemeClr val="accent5">
                    <a:lumMod val="60000"/>
                    <a:lumOff val="40000"/>
                  </a:schemeClr>
                </a:solidFill>
              </a:rPr>
              <a:t>JavaScript</a:t>
            </a:r>
            <a:r>
              <a:rPr lang="zh-CN" altLang="en-US">
                <a:solidFill>
                  <a:schemeClr val="accent5">
                    <a:lumMod val="60000"/>
                    <a:lumOff val="40000"/>
                  </a:schemeClr>
                </a:solidFill>
              </a:rPr>
              <a:t>， </a:t>
            </a:r>
            <a:r>
              <a:rPr lang="en-US" altLang="zh-CN">
                <a:solidFill>
                  <a:schemeClr val="accent5">
                    <a:lumMod val="60000"/>
                    <a:lumOff val="40000"/>
                  </a:schemeClr>
                </a:solidFill>
              </a:rPr>
              <a:t>C#</a:t>
            </a:r>
            <a:endParaRPr lang="en-US" altLang="zh-CN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我们要用什么软件写</a:t>
            </a:r>
            <a:r>
              <a:rPr lang="en-US" altLang="zh-CN"/>
              <a:t>Python</a:t>
            </a:r>
            <a:r>
              <a:t>程序</a:t>
            </a:r>
            <a:r>
              <a:rPr lang="zh-CN" altLang="en-US"/>
              <a:t>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在你自己的电脑上</a:t>
            </a:r>
            <a:r>
              <a:rPr lang="en-US" altLang="zh-CN"/>
              <a:t>:</a:t>
            </a:r>
            <a:endParaRPr lang="en-US" altLang="zh-CN"/>
          </a:p>
          <a:p>
            <a:pPr lvl="1"/>
            <a:r>
              <a:rPr lang="en-US" altLang="zh-CN">
                <a:solidFill>
                  <a:schemeClr val="accent3">
                    <a:lumMod val="60000"/>
                    <a:lumOff val="40000"/>
                  </a:schemeClr>
                </a:solidFill>
                <a:sym typeface="+mn-ea"/>
              </a:rPr>
              <a:t>Atom </a:t>
            </a:r>
            <a:endParaRPr lang="en-US" altLang="zh-CN">
              <a:sym typeface="+mn-ea"/>
            </a:endParaRPr>
          </a:p>
          <a:p>
            <a:pPr lvl="1"/>
            <a:r>
              <a:rPr lang="en-US" altLang="zh-CN">
                <a:sym typeface="+mn-ea"/>
              </a:rPr>
              <a:t>github</a:t>
            </a:r>
            <a:r>
              <a:rPr lang="zh-CN" altLang="en-US">
                <a:sym typeface="+mn-ea"/>
              </a:rPr>
              <a:t>出品，必属精品。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界面美观，并且可以很方便的使用</a:t>
            </a:r>
            <a:r>
              <a:rPr lang="en-US" altLang="zh-CN">
                <a:sym typeface="+mn-ea"/>
              </a:rPr>
              <a:t>Git</a:t>
            </a:r>
            <a:endParaRPr lang="en-US" altLang="zh-CN">
              <a:sym typeface="+mn-ea"/>
            </a:endParaRPr>
          </a:p>
          <a:p>
            <a:pPr lvl="1"/>
            <a:r>
              <a:rPr lang="en-US" altLang="zh-CN">
                <a:sym typeface="+mn-ea"/>
              </a:rPr>
              <a:t>https://atom.io/</a:t>
            </a:r>
            <a:endParaRPr lang="en-US" altLang="zh-CN">
              <a:sym typeface="+mn-ea"/>
            </a:endParaRPr>
          </a:p>
          <a:p>
            <a:endParaRPr lang="en-US" altLang="zh-CN"/>
          </a:p>
          <a:p>
            <a:r>
              <a:rPr lang="zh-CN" altLang="en-US"/>
              <a:t>机房：</a:t>
            </a:r>
            <a:endParaRPr lang="zh-CN" altLang="en-US"/>
          </a:p>
          <a:p>
            <a:pPr lvl="1"/>
            <a:r>
              <a:rPr lang="en-US" altLang="zh-CN">
                <a:solidFill>
                  <a:schemeClr val="accent3">
                    <a:lumMod val="60000"/>
                    <a:lumOff val="40000"/>
                  </a:schemeClr>
                </a:solidFill>
              </a:rPr>
              <a:t>Sublime </a:t>
            </a:r>
            <a:endParaRPr lang="en-US" altLang="zh-CN"/>
          </a:p>
          <a:p>
            <a:pPr lvl="1"/>
            <a:r>
              <a:rPr lang="zh-CN" altLang="en-US"/>
              <a:t>一款轻巧的文本编辑器</a:t>
            </a:r>
            <a:endParaRPr lang="zh-CN" altLang="en-US"/>
          </a:p>
          <a:p>
            <a:pPr lvl="1"/>
            <a:r>
              <a:rPr lang="en-US" altLang="zh-CN"/>
              <a:t>https://www.sublimetext.com/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457200" lvl="1" indent="0">
              <a:buNone/>
            </a:pP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50455" y="1422400"/>
            <a:ext cx="3298825" cy="21278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0455" y="3946525"/>
            <a:ext cx="3517265" cy="23025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Python</a:t>
            </a:r>
            <a:r>
              <a:t>能做游戏吗？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16735"/>
            <a:ext cx="10515600" cy="4351338"/>
          </a:xfrm>
        </p:spPr>
        <p:txBody>
          <a:bodyPr>
            <a:normAutofit/>
          </a:bodyPr>
          <a:p>
            <a:r>
              <a:rPr lang="zh-CN" altLang="en-US">
                <a:solidFill>
                  <a:schemeClr val="bg1"/>
                </a:solidFill>
              </a:rPr>
              <a:t>能，你可以使用</a:t>
            </a:r>
            <a:r>
              <a:rPr lang="en-US" altLang="zh-CN">
                <a:solidFill>
                  <a:schemeClr val="accent5">
                    <a:lumMod val="60000"/>
                    <a:lumOff val="40000"/>
                  </a:schemeClr>
                </a:solidFill>
              </a:rPr>
              <a:t>Pygame</a:t>
            </a:r>
            <a:r>
              <a:rPr lang="zh-CN" altLang="en-US">
                <a:solidFill>
                  <a:schemeClr val="bg1"/>
                </a:solidFill>
              </a:rPr>
              <a:t>这个</a:t>
            </a:r>
            <a:r>
              <a:rPr lang="en-US" altLang="zh-CN">
                <a:solidFill>
                  <a:schemeClr val="bg1"/>
                </a:solidFill>
              </a:rPr>
              <a:t>Library</a:t>
            </a:r>
            <a:r>
              <a:rPr lang="zh-CN" altLang="en-US">
                <a:solidFill>
                  <a:schemeClr val="bg1"/>
                </a:solidFill>
              </a:rPr>
              <a:t>来做游戏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但是</a:t>
            </a:r>
            <a:r>
              <a:rPr lang="en-US" altLang="zh-CN">
                <a:solidFill>
                  <a:schemeClr val="bg1"/>
                </a:solidFill>
              </a:rPr>
              <a:t>Python</a:t>
            </a:r>
            <a:r>
              <a:rPr lang="zh-CN" altLang="en-US">
                <a:solidFill>
                  <a:schemeClr val="bg1"/>
                </a:solidFill>
              </a:rPr>
              <a:t>这门语言不是做游戏的首选。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如果你想做游戏，那么</a:t>
            </a:r>
            <a:r>
              <a:rPr lang="en-US" altLang="zh-CN">
                <a:solidFill>
                  <a:schemeClr val="bg1"/>
                </a:solidFill>
              </a:rPr>
              <a:t>C#</a:t>
            </a:r>
            <a:r>
              <a:rPr lang="zh-CN" altLang="en-US">
                <a:solidFill>
                  <a:schemeClr val="bg1"/>
                </a:solidFill>
              </a:rPr>
              <a:t>和</a:t>
            </a:r>
            <a:r>
              <a:rPr lang="en-US" altLang="zh-CN">
                <a:solidFill>
                  <a:schemeClr val="bg1"/>
                </a:solidFill>
              </a:rPr>
              <a:t>C++</a:t>
            </a:r>
            <a:r>
              <a:rPr lang="zh-CN" altLang="en-US">
                <a:solidFill>
                  <a:schemeClr val="bg1"/>
                </a:solidFill>
              </a:rPr>
              <a:t>比较好</a:t>
            </a:r>
            <a:endParaRPr lang="zh-CN" altLang="en-US">
              <a:solidFill>
                <a:schemeClr val="bg1"/>
              </a:solidFill>
            </a:endParaRPr>
          </a:p>
          <a:p>
            <a:pPr lvl="1"/>
            <a:r>
              <a:rPr lang="en-US" altLang="zh-CN">
                <a:solidFill>
                  <a:schemeClr val="bg1"/>
                </a:solidFill>
              </a:rPr>
              <a:t>C#</a:t>
            </a:r>
            <a:r>
              <a:rPr lang="zh-CN" altLang="en-US">
                <a:solidFill>
                  <a:schemeClr val="bg1"/>
                </a:solidFill>
              </a:rPr>
              <a:t>主要运用在</a:t>
            </a:r>
            <a:r>
              <a:rPr lang="en-US" altLang="zh-CN">
                <a:solidFill>
                  <a:schemeClr val="bg1"/>
                </a:solidFill>
              </a:rPr>
              <a:t>Unity</a:t>
            </a:r>
            <a:r>
              <a:rPr lang="zh-CN" altLang="en-US">
                <a:solidFill>
                  <a:schemeClr val="bg1"/>
                </a:solidFill>
              </a:rPr>
              <a:t>上</a:t>
            </a:r>
            <a:endParaRPr lang="zh-CN" altLang="en-US">
              <a:solidFill>
                <a:schemeClr val="bg1"/>
              </a:solidFill>
            </a:endParaRPr>
          </a:p>
          <a:p>
            <a:pPr lvl="1"/>
            <a:r>
              <a:rPr lang="en-US" altLang="zh-CN">
                <a:solidFill>
                  <a:schemeClr val="bg1"/>
                </a:solidFill>
              </a:rPr>
              <a:t>C++</a:t>
            </a:r>
            <a:r>
              <a:rPr lang="zh-CN" altLang="en-US">
                <a:solidFill>
                  <a:schemeClr val="bg1"/>
                </a:solidFill>
              </a:rPr>
              <a:t>可以运用在其他游戏引擎上，如</a:t>
            </a:r>
            <a:r>
              <a:rPr lang="en-US" altLang="zh-CN">
                <a:solidFill>
                  <a:schemeClr val="bg1"/>
                </a:solidFill>
              </a:rPr>
              <a:t>Unreal (</a:t>
            </a:r>
            <a:r>
              <a:rPr lang="zh-CN" altLang="en-US">
                <a:solidFill>
                  <a:schemeClr val="bg1"/>
                </a:solidFill>
              </a:rPr>
              <a:t>虚幻</a:t>
            </a:r>
            <a:r>
              <a:rPr lang="en-US" altLang="zh-CN">
                <a:solidFill>
                  <a:schemeClr val="bg1"/>
                </a:solidFill>
              </a:rPr>
              <a:t>)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使用</a:t>
            </a:r>
            <a:r>
              <a:rPr lang="en-US" altLang="zh-CN"/>
              <a:t>Pygame</a:t>
            </a:r>
            <a:r>
              <a:t>制作的小游戏</a:t>
            </a:r>
          </a:p>
        </p:txBody>
      </p:sp>
      <p:pic>
        <p:nvPicPr>
          <p:cNvPr id="4" name="内容占位符 3" descr="pygam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23795" y="1995805"/>
            <a:ext cx="7343775" cy="40100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Python</a:t>
            </a:r>
            <a:r>
              <a:t>这个名字是怎么来的？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英国著名喜剧团体 </a:t>
            </a:r>
            <a:r>
              <a:rPr lang="en-US" altLang="zh-CN"/>
              <a:t>Monty Python</a:t>
            </a:r>
            <a:endParaRPr lang="en-US" altLang="zh-CN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5695" y="2510790"/>
            <a:ext cx="2790825" cy="2105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3310" y="2435860"/>
            <a:ext cx="5733415" cy="40335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62"/>
</p:tagLst>
</file>

<file path=ppt/tags/tag10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11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12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13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14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15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16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17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18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19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62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COMBINE_RELATE_SLIDE_ID" val="background20180941_1"/>
  <p:tag name="KSO_WM_TEMPLATE_CATEGORY" val="custom"/>
  <p:tag name="KSO_WM_TEMPLATE_INDEX" val="20184562"/>
  <p:tag name="KSO_WM_TEMPLATE_SUBCATEGORY" val="combine"/>
  <p:tag name="KSO_WM_TEMPLATE_THUMBS_INDEX" val="1、6、4、5、10、13、18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4562_1*i*2"/>
  <p:tag name="KSO_WM_TEMPLATE_CATEGORY" val="custom"/>
  <p:tag name="KSO_WM_TEMPLATE_INDEX" val="20184562"/>
  <p:tag name="KSO_WM_UNIT_INDEX" val="2"/>
</p:tagLst>
</file>

<file path=ppt/tags/tag5.xml><?xml version="1.0" encoding="utf-8"?>
<p:tagLst xmlns:p="http://schemas.openxmlformats.org/presentationml/2006/main">
  <p:tag name="KSO_WM_TEMPLATE_CATEGORY" val="custom"/>
  <p:tag name="KSO_WM_TEMPLATE_INDEX" val="20184562"/>
  <p:tag name="KSO_WM_UNIT_TYPE" val="a"/>
  <p:tag name="KSO_WM_UNIT_INDEX" val="1"/>
  <p:tag name="KSO_WM_UNIT_ID" val="custom20184562_1*a*1"/>
  <p:tag name="KSO_WM_UNIT_LAYERLEVEL" val="1"/>
  <p:tag name="KSO_WM_UNIT_VALUE" val="12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黑色元素简约商务通用"/>
</p:tagLst>
</file>

<file path=ppt/tags/tag6.xml><?xml version="1.0" encoding="utf-8"?>
<p:tagLst xmlns:p="http://schemas.openxmlformats.org/presentationml/2006/main">
  <p:tag name="KSO_WM_TAG_VERSION" val="1.0"/>
  <p:tag name="KSO_WM_SLIDE_ITEM_CNT" val="2"/>
  <p:tag name="KSO_WM_SLIDE_LAYOUT" val="a_b"/>
  <p:tag name="KSO_WM_SLIDE_LAYOUT_CNT" val="1_1"/>
  <p:tag name="KSO_WM_SLIDE_TYPE" val="title"/>
  <p:tag name="KSO_WM_BEAUTIFY_FLAG" val="#wm#"/>
  <p:tag name="KSO_WM_COMBINE_RELATE_SLIDE_ID" val="background20180941_1"/>
  <p:tag name="KSO_WM_TEMPLATE_CATEGORY" val="custom"/>
  <p:tag name="KSO_WM_TEMPLATE_INDEX" val="20184562"/>
  <p:tag name="KSO_WM_SLIDE_ID" val="custom20184562_1"/>
  <p:tag name="KSO_WM_SLIDE_INDEX" val="1"/>
  <p:tag name="KSO_WM_TEMPLATE_SUBCATEGORY" val="combine"/>
  <p:tag name="KSO_WM_TEMPLATE_THUMBS_INDEX" val="1、6、4、5、10、13、18、"/>
</p:tagLst>
</file>

<file path=ppt/tags/tag7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8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ags/tag9.xml><?xml version="1.0" encoding="utf-8"?>
<p:tagLst xmlns:p="http://schemas.openxmlformats.org/presentationml/2006/main">
  <p:tag name="KSO_WM_BEAUTIFY_FLAG" val="#wm#"/>
  <p:tag name="KSO_WM_TEMPLATE_CATEGORY" val="custom"/>
  <p:tag name="KSO_WM_TEMPLATE_INDEX" val="20184562"/>
</p:tagLst>
</file>

<file path=ppt/theme/theme1.xml><?xml version="1.0" encoding="utf-8"?>
<a:theme xmlns:a="http://schemas.openxmlformats.org/drawingml/2006/main" name="1_Office 主题​​">
  <a:themeElements>
    <a:clrScheme name="102504">
      <a:dk1>
        <a:srgbClr val="000000"/>
      </a:dk1>
      <a:lt1>
        <a:srgbClr val="FFFFFF"/>
      </a:lt1>
      <a:dk2>
        <a:srgbClr val="3D485D"/>
      </a:dk2>
      <a:lt2>
        <a:srgbClr val="85898F"/>
      </a:lt2>
      <a:accent1>
        <a:srgbClr val="39AEB5"/>
      </a:accent1>
      <a:accent2>
        <a:srgbClr val="39AEB5"/>
      </a:accent2>
      <a:accent3>
        <a:srgbClr val="39AEB5"/>
      </a:accent3>
      <a:accent4>
        <a:srgbClr val="39AEB5"/>
      </a:accent4>
      <a:accent5>
        <a:srgbClr val="39AEB5"/>
      </a:accent5>
      <a:accent6>
        <a:srgbClr val="FFFFFF"/>
      </a:accent6>
      <a:hlink>
        <a:srgbClr val="B5B5B5"/>
      </a:hlink>
      <a:folHlink>
        <a:srgbClr val="B5B5B5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802</Words>
  <Application>WPS 演示</Application>
  <PresentationFormat>宽屏</PresentationFormat>
  <Paragraphs>83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Arial</vt:lpstr>
      <vt:lpstr>宋体</vt:lpstr>
      <vt:lpstr>Wingdings</vt:lpstr>
      <vt:lpstr>黑体</vt:lpstr>
      <vt:lpstr>微软雅黑</vt:lpstr>
      <vt:lpstr>Arial Black</vt:lpstr>
      <vt:lpstr>Arial Unicode MS</vt:lpstr>
      <vt:lpstr>Calibri</vt:lpstr>
      <vt:lpstr>1_Office 主题​​</vt:lpstr>
      <vt:lpstr>课程简介</vt:lpstr>
      <vt:lpstr>关于教材，你必须知道的事</vt:lpstr>
      <vt:lpstr>Python能做什么？</vt:lpstr>
      <vt:lpstr>本课讲什么？最后要做出什么东西？</vt:lpstr>
      <vt:lpstr>Python的优缺点？</vt:lpstr>
      <vt:lpstr>我们要用什么软件写Python程序？</vt:lpstr>
      <vt:lpstr>Python能做游戏吗？</vt:lpstr>
      <vt:lpstr>使用Pygame制作的小游戏</vt:lpstr>
      <vt:lpstr>Python这个名字是怎么来的？</vt:lpstr>
      <vt:lpstr>Monty Python 与 Spam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Yang</dc:creator>
  <cp:lastModifiedBy>U.M.R</cp:lastModifiedBy>
  <cp:revision>225</cp:revision>
  <dcterms:created xsi:type="dcterms:W3CDTF">2017-08-03T09:01:00Z</dcterms:created>
  <dcterms:modified xsi:type="dcterms:W3CDTF">2018-08-29T10:08:34Z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2052-11.1.0.7764</vt:lpwstr>
  </property>
</Properties>
</file>

<file path=docProps/thumbnail.jpeg>
</file>